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0.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1.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6.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7.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8.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0.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21.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2.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3.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4.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5.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6.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7.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8.xml" ContentType="application/vnd.openxmlformats-officedocument.theme+xml"/>
  <Override PartName="/ppt/slideLayouts/slideLayout242.xml" ContentType="application/vnd.openxmlformats-officedocument.presentationml.slideLayout+xml"/>
  <Override PartName="/ppt/theme/theme29.xml" ContentType="application/vnd.openxmlformats-officedocument.theme+xml"/>
  <Override PartName="/ppt/slideLayouts/slideLayout243.xml" ContentType="application/vnd.openxmlformats-officedocument.presentationml.slideLayout+xml"/>
  <Override PartName="/ppt/theme/theme30.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31.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32.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33.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34.xml" ContentType="application/vnd.openxmlformats-officedocument.theme+xml"/>
  <Override PartName="/ppt/slideLayouts/slideLayout290.xml" ContentType="application/vnd.openxmlformats-officedocument.presentationml.slideLayout+xml"/>
  <Override PartName="/ppt/theme/theme35.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6.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7.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8.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9.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40.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41.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42.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43.xml" ContentType="application/vnd.openxmlformats-officedocument.theme+xml"/>
  <Override PartName="/ppt/slideLayouts/slideLayout382.xml" ContentType="application/vnd.openxmlformats-officedocument.presentationml.slideLayout+xml"/>
  <Override PartName="/ppt/theme/theme44.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45.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4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4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4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9.xml" ContentType="application/vnd.openxmlformats-officedocument.theme+xml"/>
  <Override PartName="/ppt/slideLayouts/slideLayout431.xml" ContentType="application/vnd.openxmlformats-officedocument.presentationml.slideLayout+xml"/>
  <Override PartName="/ppt/theme/theme50.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51.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52.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53.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54.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55.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56.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57.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58.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59.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6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6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6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6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6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65.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66.xml" ContentType="application/vnd.openxmlformats-officedocument.theme+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67.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68.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69.xml" ContentType="application/vnd.openxmlformats-officedocument.theme+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theme/theme70.xml" ContentType="application/vnd.openxmlformats-officedocument.theme+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theme/theme71.xml" ContentType="application/vnd.openxmlformats-officedocument.theme+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theme/theme72.xml" ContentType="application/vnd.openxmlformats-officedocument.theme+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theme/theme73.xml" ContentType="application/vnd.openxmlformats-officedocument.theme+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theme/theme74.xml" ContentType="application/vnd.openxmlformats-officedocument.theme+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theme/theme75.xml" ContentType="application/vnd.openxmlformats-officedocument.theme+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theme/theme76.xml" ContentType="application/vnd.openxmlformats-officedocument.theme+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77.xml" ContentType="application/vnd.openxmlformats-officedocument.theme+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theme/theme78.xml" ContentType="application/vnd.openxmlformats-officedocument.theme+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theme/theme79.xml" ContentType="application/vnd.openxmlformats-officedocument.theme+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theme/theme80.xml" ContentType="application/vnd.openxmlformats-officedocument.theme+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theme/theme81.xml" ContentType="application/vnd.openxmlformats-officedocument.theme+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theme/theme82.xml" ContentType="application/vnd.openxmlformats-officedocument.theme+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theme/theme83.xml" ContentType="application/vnd.openxmlformats-officedocument.theme+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theme/theme84.xml" ContentType="application/vnd.openxmlformats-officedocument.theme+xml"/>
  <Override PartName="/ppt/theme/theme8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4106" r:id="rId2"/>
    <p:sldMasterId id="2147484109" r:id="rId3"/>
    <p:sldMasterId id="2147484114" r:id="rId4"/>
    <p:sldMasterId id="2147485599" r:id="rId5"/>
    <p:sldMasterId id="2147485601" r:id="rId6"/>
    <p:sldMasterId id="2147486859" r:id="rId7"/>
    <p:sldMasterId id="2147487677" r:id="rId8"/>
    <p:sldMasterId id="2147495130" r:id="rId9"/>
    <p:sldMasterId id="2147495142" r:id="rId10"/>
    <p:sldMasterId id="2147496273" r:id="rId11"/>
    <p:sldMasterId id="2147496285" r:id="rId12"/>
    <p:sldMasterId id="2147496357" r:id="rId13"/>
    <p:sldMasterId id="2147496385" r:id="rId14"/>
    <p:sldMasterId id="2147496398" r:id="rId15"/>
    <p:sldMasterId id="2147496436" r:id="rId16"/>
    <p:sldMasterId id="2147496484" r:id="rId17"/>
    <p:sldMasterId id="2147496497" r:id="rId18"/>
    <p:sldMasterId id="2147496509" r:id="rId19"/>
    <p:sldMasterId id="2147496521" r:id="rId20"/>
    <p:sldMasterId id="2147496533" r:id="rId21"/>
    <p:sldMasterId id="2147496558" r:id="rId22"/>
    <p:sldMasterId id="2147496570" r:id="rId23"/>
    <p:sldMasterId id="2147496582" r:id="rId24"/>
    <p:sldMasterId id="2147496594" r:id="rId25"/>
    <p:sldMasterId id="2147496642" r:id="rId26"/>
    <p:sldMasterId id="2147496668" r:id="rId27"/>
    <p:sldMasterId id="2147496671" r:id="rId28"/>
    <p:sldMasterId id="2147496683" r:id="rId29"/>
    <p:sldMasterId id="2147496685" r:id="rId30"/>
    <p:sldMasterId id="2147496687" r:id="rId31"/>
    <p:sldMasterId id="2147496699" r:id="rId32"/>
    <p:sldMasterId id="2147496713" r:id="rId33"/>
    <p:sldMasterId id="2147496725" r:id="rId34"/>
    <p:sldMasterId id="2147496737" r:id="rId35"/>
    <p:sldMasterId id="2147496739" r:id="rId36"/>
    <p:sldMasterId id="2147496751" r:id="rId37"/>
    <p:sldMasterId id="2147496763" r:id="rId38"/>
    <p:sldMasterId id="2147496777" r:id="rId39"/>
    <p:sldMasterId id="2147496790" r:id="rId40"/>
    <p:sldMasterId id="2147496802" r:id="rId41"/>
    <p:sldMasterId id="2147496814" r:id="rId42"/>
    <p:sldMasterId id="2147496826" r:id="rId43"/>
    <p:sldMasterId id="2147496838" r:id="rId44"/>
    <p:sldMasterId id="2147496840" r:id="rId45"/>
    <p:sldMasterId id="2147496852" r:id="rId46"/>
    <p:sldMasterId id="2147496856" r:id="rId47"/>
    <p:sldMasterId id="2147496868" r:id="rId48"/>
    <p:sldMasterId id="2147496880" r:id="rId49"/>
    <p:sldMasterId id="2147496905" r:id="rId50"/>
    <p:sldMasterId id="2147496907" r:id="rId51"/>
    <p:sldMasterId id="2147496919" r:id="rId52"/>
    <p:sldMasterId id="2147496931" r:id="rId53"/>
    <p:sldMasterId id="2147496943" r:id="rId54"/>
    <p:sldMasterId id="2147496955" r:id="rId55"/>
    <p:sldMasterId id="2147496967" r:id="rId56"/>
    <p:sldMasterId id="2147496979" r:id="rId57"/>
    <p:sldMasterId id="2147496991" r:id="rId58"/>
    <p:sldMasterId id="2147497003" r:id="rId59"/>
    <p:sldMasterId id="2147497015" r:id="rId60"/>
    <p:sldMasterId id="2147497031" r:id="rId61"/>
    <p:sldMasterId id="2147497043" r:id="rId62"/>
    <p:sldMasterId id="2147497055" r:id="rId63"/>
    <p:sldMasterId id="2147497067" r:id="rId64"/>
    <p:sldMasterId id="2147497080" r:id="rId65"/>
    <p:sldMasterId id="2147497092" r:id="rId66"/>
    <p:sldMasterId id="2147497104" r:id="rId67"/>
    <p:sldMasterId id="2147497116" r:id="rId68"/>
    <p:sldMasterId id="2147497128" r:id="rId69"/>
    <p:sldMasterId id="2147497140" r:id="rId70"/>
    <p:sldMasterId id="2147497152" r:id="rId71"/>
    <p:sldMasterId id="2147497164" r:id="rId72"/>
    <p:sldMasterId id="2147497176" r:id="rId73"/>
    <p:sldMasterId id="2147497188" r:id="rId74"/>
    <p:sldMasterId id="2147497200" r:id="rId75"/>
    <p:sldMasterId id="2147497212" r:id="rId76"/>
    <p:sldMasterId id="2147497224" r:id="rId77"/>
    <p:sldMasterId id="2147497248" r:id="rId78"/>
    <p:sldMasterId id="2147497260" r:id="rId79"/>
    <p:sldMasterId id="2147497272" r:id="rId80"/>
    <p:sldMasterId id="2147497285" r:id="rId81"/>
    <p:sldMasterId id="2147497297" r:id="rId82"/>
    <p:sldMasterId id="2147497309" r:id="rId83"/>
    <p:sldMasterId id="2147497321" r:id="rId84"/>
  </p:sldMasterIdLst>
  <p:notesMasterIdLst>
    <p:notesMasterId r:id="rId598"/>
  </p:notesMasterIdLst>
  <p:sldIdLst>
    <p:sldId id="515" r:id="rId85"/>
    <p:sldId id="2394" r:id="rId86"/>
    <p:sldId id="505" r:id="rId87"/>
    <p:sldId id="425" r:id="rId88"/>
    <p:sldId id="5531" r:id="rId89"/>
    <p:sldId id="4050" r:id="rId90"/>
    <p:sldId id="4051" r:id="rId91"/>
    <p:sldId id="4052" r:id="rId92"/>
    <p:sldId id="4053" r:id="rId93"/>
    <p:sldId id="5507" r:id="rId94"/>
    <p:sldId id="4054" r:id="rId95"/>
    <p:sldId id="5508" r:id="rId96"/>
    <p:sldId id="4055" r:id="rId97"/>
    <p:sldId id="5509" r:id="rId98"/>
    <p:sldId id="4056" r:id="rId99"/>
    <p:sldId id="5511" r:id="rId100"/>
    <p:sldId id="5510" r:id="rId101"/>
    <p:sldId id="5512" r:id="rId102"/>
    <p:sldId id="5532" r:id="rId103"/>
    <p:sldId id="5513" r:id="rId104"/>
    <p:sldId id="5533" r:id="rId105"/>
    <p:sldId id="5514" r:id="rId106"/>
    <p:sldId id="5534" r:id="rId107"/>
    <p:sldId id="5535" r:id="rId108"/>
    <p:sldId id="2388" r:id="rId109"/>
    <p:sldId id="5420" r:id="rId110"/>
    <p:sldId id="5421" r:id="rId111"/>
    <p:sldId id="5422" r:id="rId112"/>
    <p:sldId id="5406" r:id="rId113"/>
    <p:sldId id="675" r:id="rId114"/>
    <p:sldId id="479" r:id="rId115"/>
    <p:sldId id="480" r:id="rId116"/>
    <p:sldId id="975" r:id="rId117"/>
    <p:sldId id="976" r:id="rId118"/>
    <p:sldId id="977" r:id="rId119"/>
    <p:sldId id="978" r:id="rId120"/>
    <p:sldId id="979" r:id="rId121"/>
    <p:sldId id="980" r:id="rId122"/>
    <p:sldId id="981" r:id="rId123"/>
    <p:sldId id="982" r:id="rId124"/>
    <p:sldId id="983" r:id="rId125"/>
    <p:sldId id="984" r:id="rId126"/>
    <p:sldId id="985" r:id="rId127"/>
    <p:sldId id="986" r:id="rId128"/>
    <p:sldId id="987" r:id="rId129"/>
    <p:sldId id="988" r:id="rId130"/>
    <p:sldId id="989" r:id="rId131"/>
    <p:sldId id="990" r:id="rId132"/>
    <p:sldId id="991" r:id="rId133"/>
    <p:sldId id="992" r:id="rId134"/>
    <p:sldId id="993" r:id="rId135"/>
    <p:sldId id="994" r:id="rId136"/>
    <p:sldId id="4885" r:id="rId137"/>
    <p:sldId id="2389" r:id="rId138"/>
    <p:sldId id="4552" r:id="rId139"/>
    <p:sldId id="4553" r:id="rId140"/>
    <p:sldId id="4909" r:id="rId141"/>
    <p:sldId id="4910" r:id="rId142"/>
    <p:sldId id="4911" r:id="rId143"/>
    <p:sldId id="301" r:id="rId144"/>
    <p:sldId id="302" r:id="rId145"/>
    <p:sldId id="303" r:id="rId146"/>
    <p:sldId id="4926" r:id="rId147"/>
    <p:sldId id="506" r:id="rId148"/>
    <p:sldId id="5365" r:id="rId149"/>
    <p:sldId id="5543" r:id="rId150"/>
    <p:sldId id="352" r:id="rId151"/>
    <p:sldId id="777" r:id="rId152"/>
    <p:sldId id="778" r:id="rId153"/>
    <p:sldId id="779" r:id="rId154"/>
    <p:sldId id="780" r:id="rId155"/>
    <p:sldId id="781" r:id="rId156"/>
    <p:sldId id="782" r:id="rId157"/>
    <p:sldId id="783" r:id="rId158"/>
    <p:sldId id="784" r:id="rId159"/>
    <p:sldId id="785" r:id="rId160"/>
    <p:sldId id="786" r:id="rId161"/>
    <p:sldId id="787" r:id="rId162"/>
    <p:sldId id="788" r:id="rId163"/>
    <p:sldId id="4886" r:id="rId164"/>
    <p:sldId id="4887" r:id="rId165"/>
    <p:sldId id="367" r:id="rId166"/>
    <p:sldId id="793" r:id="rId167"/>
    <p:sldId id="794" r:id="rId168"/>
    <p:sldId id="795" r:id="rId169"/>
    <p:sldId id="796" r:id="rId170"/>
    <p:sldId id="797" r:id="rId171"/>
    <p:sldId id="798" r:id="rId172"/>
    <p:sldId id="799" r:id="rId173"/>
    <p:sldId id="800" r:id="rId174"/>
    <p:sldId id="801" r:id="rId175"/>
    <p:sldId id="802" r:id="rId176"/>
    <p:sldId id="803" r:id="rId177"/>
    <p:sldId id="804" r:id="rId178"/>
    <p:sldId id="805" r:id="rId179"/>
    <p:sldId id="806" r:id="rId180"/>
    <p:sldId id="807" r:id="rId181"/>
    <p:sldId id="4888" r:id="rId182"/>
    <p:sldId id="4889" r:id="rId183"/>
    <p:sldId id="4919" r:id="rId184"/>
    <p:sldId id="4920" r:id="rId185"/>
    <p:sldId id="4921" r:id="rId186"/>
    <p:sldId id="4922" r:id="rId187"/>
    <p:sldId id="4923" r:id="rId188"/>
    <p:sldId id="4924" r:id="rId189"/>
    <p:sldId id="4925" r:id="rId190"/>
    <p:sldId id="391" r:id="rId191"/>
    <p:sldId id="392" r:id="rId192"/>
    <p:sldId id="393" r:id="rId193"/>
    <p:sldId id="394" r:id="rId194"/>
    <p:sldId id="395" r:id="rId195"/>
    <p:sldId id="396" r:id="rId196"/>
    <p:sldId id="397" r:id="rId197"/>
    <p:sldId id="398" r:id="rId198"/>
    <p:sldId id="399" r:id="rId199"/>
    <p:sldId id="400" r:id="rId200"/>
    <p:sldId id="401" r:id="rId201"/>
    <p:sldId id="402" r:id="rId202"/>
    <p:sldId id="403" r:id="rId203"/>
    <p:sldId id="404" r:id="rId204"/>
    <p:sldId id="405" r:id="rId205"/>
    <p:sldId id="406" r:id="rId206"/>
    <p:sldId id="1093" r:id="rId207"/>
    <p:sldId id="408" r:id="rId208"/>
    <p:sldId id="4927" r:id="rId209"/>
    <p:sldId id="410" r:id="rId210"/>
    <p:sldId id="411" r:id="rId211"/>
    <p:sldId id="412" r:id="rId212"/>
    <p:sldId id="413" r:id="rId213"/>
    <p:sldId id="414" r:id="rId214"/>
    <p:sldId id="415" r:id="rId215"/>
    <p:sldId id="416" r:id="rId216"/>
    <p:sldId id="417" r:id="rId217"/>
    <p:sldId id="4928" r:id="rId218"/>
    <p:sldId id="419" r:id="rId219"/>
    <p:sldId id="5289" r:id="rId220"/>
    <p:sldId id="557" r:id="rId221"/>
    <p:sldId id="421" r:id="rId222"/>
    <p:sldId id="422" r:id="rId223"/>
    <p:sldId id="423" r:id="rId224"/>
    <p:sldId id="424" r:id="rId225"/>
    <p:sldId id="5291" r:id="rId226"/>
    <p:sldId id="426" r:id="rId227"/>
    <p:sldId id="5292" r:id="rId228"/>
    <p:sldId id="5290" r:id="rId229"/>
    <p:sldId id="5293" r:id="rId230"/>
    <p:sldId id="5294" r:id="rId231"/>
    <p:sldId id="5295" r:id="rId232"/>
    <p:sldId id="1088" r:id="rId233"/>
    <p:sldId id="1094" r:id="rId234"/>
    <p:sldId id="5296" r:id="rId235"/>
    <p:sldId id="738" r:id="rId236"/>
    <p:sldId id="5536" r:id="rId237"/>
    <p:sldId id="5298" r:id="rId238"/>
    <p:sldId id="5299" r:id="rId239"/>
    <p:sldId id="5300" r:id="rId240"/>
    <p:sldId id="508" r:id="rId241"/>
    <p:sldId id="5542" r:id="rId242"/>
    <p:sldId id="1099" r:id="rId243"/>
    <p:sldId id="4563" r:id="rId244"/>
    <p:sldId id="1101" r:id="rId245"/>
    <p:sldId id="1102" r:id="rId246"/>
    <p:sldId id="488" r:id="rId247"/>
    <p:sldId id="594" r:id="rId248"/>
    <p:sldId id="1103" r:id="rId249"/>
    <p:sldId id="1104" r:id="rId250"/>
    <p:sldId id="1105" r:id="rId251"/>
    <p:sldId id="493" r:id="rId252"/>
    <p:sldId id="5301" r:id="rId253"/>
    <p:sldId id="3910" r:id="rId254"/>
    <p:sldId id="4409" r:id="rId255"/>
    <p:sldId id="4548" r:id="rId256"/>
    <p:sldId id="4550" r:id="rId257"/>
    <p:sldId id="4549" r:id="rId258"/>
    <p:sldId id="509" r:id="rId259"/>
    <p:sldId id="5303" r:id="rId260"/>
    <p:sldId id="442" r:id="rId261"/>
    <p:sldId id="1097" r:id="rId262"/>
    <p:sldId id="443" r:id="rId263"/>
    <p:sldId id="444" r:id="rId264"/>
    <p:sldId id="445" r:id="rId265"/>
    <p:sldId id="446" r:id="rId266"/>
    <p:sldId id="5304" r:id="rId267"/>
    <p:sldId id="447" r:id="rId268"/>
    <p:sldId id="448" r:id="rId269"/>
    <p:sldId id="449" r:id="rId270"/>
    <p:sldId id="510" r:id="rId271"/>
    <p:sldId id="473" r:id="rId272"/>
    <p:sldId id="5540" r:id="rId273"/>
    <p:sldId id="475" r:id="rId274"/>
    <p:sldId id="5305" r:id="rId275"/>
    <p:sldId id="5538" r:id="rId276"/>
    <p:sldId id="296" r:id="rId277"/>
    <p:sldId id="5539" r:id="rId278"/>
    <p:sldId id="5306" r:id="rId279"/>
    <p:sldId id="5307" r:id="rId280"/>
    <p:sldId id="481" r:id="rId281"/>
    <p:sldId id="482" r:id="rId282"/>
    <p:sldId id="483" r:id="rId283"/>
    <p:sldId id="484" r:id="rId284"/>
    <p:sldId id="297" r:id="rId285"/>
    <p:sldId id="5537" r:id="rId286"/>
    <p:sldId id="486" r:id="rId287"/>
    <p:sldId id="487" r:id="rId288"/>
    <p:sldId id="5308" r:id="rId289"/>
    <p:sldId id="1096" r:id="rId290"/>
    <p:sldId id="5309" r:id="rId291"/>
    <p:sldId id="5310" r:id="rId292"/>
    <p:sldId id="298" r:id="rId293"/>
    <p:sldId id="5311" r:id="rId294"/>
    <p:sldId id="5312" r:id="rId295"/>
    <p:sldId id="5313" r:id="rId296"/>
    <p:sldId id="507" r:id="rId297"/>
    <p:sldId id="5314" r:id="rId298"/>
    <p:sldId id="5315" r:id="rId299"/>
    <p:sldId id="5316" r:id="rId300"/>
    <p:sldId id="5317" r:id="rId301"/>
    <p:sldId id="5318" r:id="rId302"/>
    <p:sldId id="5319" r:id="rId303"/>
    <p:sldId id="5320" r:id="rId304"/>
    <p:sldId id="5321" r:id="rId305"/>
    <p:sldId id="516" r:id="rId306"/>
    <p:sldId id="517" r:id="rId307"/>
    <p:sldId id="518" r:id="rId308"/>
    <p:sldId id="519" r:id="rId309"/>
    <p:sldId id="520" r:id="rId310"/>
    <p:sldId id="521" r:id="rId311"/>
    <p:sldId id="522" r:id="rId312"/>
    <p:sldId id="523" r:id="rId313"/>
    <p:sldId id="524" r:id="rId314"/>
    <p:sldId id="525" r:id="rId315"/>
    <p:sldId id="526" r:id="rId316"/>
    <p:sldId id="527" r:id="rId317"/>
    <p:sldId id="528" r:id="rId318"/>
    <p:sldId id="529" r:id="rId319"/>
    <p:sldId id="4573" r:id="rId320"/>
    <p:sldId id="531" r:id="rId321"/>
    <p:sldId id="532" r:id="rId322"/>
    <p:sldId id="533" r:id="rId323"/>
    <p:sldId id="5322" r:id="rId324"/>
    <p:sldId id="494" r:id="rId325"/>
    <p:sldId id="495" r:id="rId326"/>
    <p:sldId id="496" r:id="rId327"/>
    <p:sldId id="497" r:id="rId328"/>
    <p:sldId id="498" r:id="rId329"/>
    <p:sldId id="499" r:id="rId330"/>
    <p:sldId id="500" r:id="rId331"/>
    <p:sldId id="501" r:id="rId332"/>
    <p:sldId id="502" r:id="rId333"/>
    <p:sldId id="503" r:id="rId334"/>
    <p:sldId id="3748" r:id="rId335"/>
    <p:sldId id="274" r:id="rId336"/>
    <p:sldId id="511" r:id="rId337"/>
    <p:sldId id="4918" r:id="rId338"/>
    <p:sldId id="5366" r:id="rId339"/>
    <p:sldId id="5541" r:id="rId340"/>
    <p:sldId id="5362" r:id="rId341"/>
    <p:sldId id="1013" r:id="rId342"/>
    <p:sldId id="1014" r:id="rId343"/>
    <p:sldId id="1015" r:id="rId344"/>
    <p:sldId id="1016" r:id="rId345"/>
    <p:sldId id="1017" r:id="rId346"/>
    <p:sldId id="1018" r:id="rId347"/>
    <p:sldId id="1019" r:id="rId348"/>
    <p:sldId id="1020" r:id="rId349"/>
    <p:sldId id="1021" r:id="rId350"/>
    <p:sldId id="1022" r:id="rId351"/>
    <p:sldId id="1023" r:id="rId352"/>
    <p:sldId id="1024" r:id="rId353"/>
    <p:sldId id="1025" r:id="rId354"/>
    <p:sldId id="1026" r:id="rId355"/>
    <p:sldId id="1027" r:id="rId356"/>
    <p:sldId id="1028" r:id="rId357"/>
    <p:sldId id="1029" r:id="rId358"/>
    <p:sldId id="1030" r:id="rId359"/>
    <p:sldId id="1031" r:id="rId360"/>
    <p:sldId id="1032" r:id="rId361"/>
    <p:sldId id="4890" r:id="rId362"/>
    <p:sldId id="4891" r:id="rId363"/>
    <p:sldId id="1204" r:id="rId364"/>
    <p:sldId id="1036" r:id="rId365"/>
    <p:sldId id="1037" r:id="rId366"/>
    <p:sldId id="1038" r:id="rId367"/>
    <p:sldId id="1039" r:id="rId368"/>
    <p:sldId id="1040" r:id="rId369"/>
    <p:sldId id="1041" r:id="rId370"/>
    <p:sldId id="1042" r:id="rId371"/>
    <p:sldId id="1043" r:id="rId372"/>
    <p:sldId id="4892" r:id="rId373"/>
    <p:sldId id="4893" r:id="rId374"/>
    <p:sldId id="618" r:id="rId375"/>
    <p:sldId id="535" r:id="rId376"/>
    <p:sldId id="536" r:id="rId377"/>
    <p:sldId id="537" r:id="rId378"/>
    <p:sldId id="538" r:id="rId379"/>
    <p:sldId id="539" r:id="rId380"/>
    <p:sldId id="540" r:id="rId381"/>
    <p:sldId id="541" r:id="rId382"/>
    <p:sldId id="542" r:id="rId383"/>
    <p:sldId id="543" r:id="rId384"/>
    <p:sldId id="544" r:id="rId385"/>
    <p:sldId id="545" r:id="rId386"/>
    <p:sldId id="4894" r:id="rId387"/>
    <p:sldId id="512" r:id="rId388"/>
    <p:sldId id="469" r:id="rId389"/>
    <p:sldId id="5363" r:id="rId390"/>
    <p:sldId id="958" r:id="rId391"/>
    <p:sldId id="959" r:id="rId392"/>
    <p:sldId id="960" r:id="rId393"/>
    <p:sldId id="961" r:id="rId394"/>
    <p:sldId id="962" r:id="rId395"/>
    <p:sldId id="963" r:id="rId396"/>
    <p:sldId id="964" r:id="rId397"/>
    <p:sldId id="965" r:id="rId398"/>
    <p:sldId id="966" r:id="rId399"/>
    <p:sldId id="967" r:id="rId400"/>
    <p:sldId id="968" r:id="rId401"/>
    <p:sldId id="969" r:id="rId402"/>
    <p:sldId id="970" r:id="rId403"/>
    <p:sldId id="971" r:id="rId404"/>
    <p:sldId id="972" r:id="rId405"/>
    <p:sldId id="973" r:id="rId406"/>
    <p:sldId id="4895" r:id="rId407"/>
    <p:sldId id="4896" r:id="rId408"/>
    <p:sldId id="364" r:id="rId409"/>
    <p:sldId id="866" r:id="rId410"/>
    <p:sldId id="867" r:id="rId411"/>
    <p:sldId id="868" r:id="rId412"/>
    <p:sldId id="869" r:id="rId413"/>
    <p:sldId id="870" r:id="rId414"/>
    <p:sldId id="871" r:id="rId415"/>
    <p:sldId id="872" r:id="rId416"/>
    <p:sldId id="873" r:id="rId417"/>
    <p:sldId id="874" r:id="rId418"/>
    <p:sldId id="875" r:id="rId419"/>
    <p:sldId id="876" r:id="rId420"/>
    <p:sldId id="877" r:id="rId421"/>
    <p:sldId id="878" r:id="rId422"/>
    <p:sldId id="879" r:id="rId423"/>
    <p:sldId id="880" r:id="rId424"/>
    <p:sldId id="881" r:id="rId425"/>
    <p:sldId id="882" r:id="rId426"/>
    <p:sldId id="883" r:id="rId427"/>
    <p:sldId id="4897" r:id="rId428"/>
    <p:sldId id="4898" r:id="rId429"/>
    <p:sldId id="286" r:id="rId430"/>
    <p:sldId id="313" r:id="rId431"/>
    <p:sldId id="288" r:id="rId432"/>
    <p:sldId id="287" r:id="rId433"/>
    <p:sldId id="370" r:id="rId434"/>
    <p:sldId id="371" r:id="rId435"/>
    <p:sldId id="513" r:id="rId436"/>
    <p:sldId id="5364" r:id="rId437"/>
    <p:sldId id="903" r:id="rId438"/>
    <p:sldId id="904" r:id="rId439"/>
    <p:sldId id="905" r:id="rId440"/>
    <p:sldId id="906" r:id="rId441"/>
    <p:sldId id="907" r:id="rId442"/>
    <p:sldId id="908" r:id="rId443"/>
    <p:sldId id="909" r:id="rId444"/>
    <p:sldId id="910" r:id="rId445"/>
    <p:sldId id="911" r:id="rId446"/>
    <p:sldId id="912" r:id="rId447"/>
    <p:sldId id="913" r:id="rId448"/>
    <p:sldId id="914" r:id="rId449"/>
    <p:sldId id="915" r:id="rId450"/>
    <p:sldId id="916" r:id="rId451"/>
    <p:sldId id="917" r:id="rId452"/>
    <p:sldId id="918" r:id="rId453"/>
    <p:sldId id="919" r:id="rId454"/>
    <p:sldId id="920" r:id="rId455"/>
    <p:sldId id="4901" r:id="rId456"/>
    <p:sldId id="4902" r:id="rId457"/>
    <p:sldId id="5359" r:id="rId458"/>
    <p:sldId id="1047" r:id="rId459"/>
    <p:sldId id="1048" r:id="rId460"/>
    <p:sldId id="1049" r:id="rId461"/>
    <p:sldId id="1050" r:id="rId462"/>
    <p:sldId id="1051" r:id="rId463"/>
    <p:sldId id="1052" r:id="rId464"/>
    <p:sldId id="1053" r:id="rId465"/>
    <p:sldId id="1054" r:id="rId466"/>
    <p:sldId id="1055" r:id="rId467"/>
    <p:sldId id="4899" r:id="rId468"/>
    <p:sldId id="4900" r:id="rId469"/>
    <p:sldId id="311" r:id="rId470"/>
    <p:sldId id="887" r:id="rId471"/>
    <p:sldId id="888" r:id="rId472"/>
    <p:sldId id="889" r:id="rId473"/>
    <p:sldId id="890" r:id="rId474"/>
    <p:sldId id="891" r:id="rId475"/>
    <p:sldId id="892" r:id="rId476"/>
    <p:sldId id="893" r:id="rId477"/>
    <p:sldId id="894" r:id="rId478"/>
    <p:sldId id="895" r:id="rId479"/>
    <p:sldId id="896" r:id="rId480"/>
    <p:sldId id="897" r:id="rId481"/>
    <p:sldId id="898" r:id="rId482"/>
    <p:sldId id="4903" r:id="rId483"/>
    <p:sldId id="4904" r:id="rId484"/>
    <p:sldId id="268" r:id="rId485"/>
    <p:sldId id="300" r:id="rId486"/>
    <p:sldId id="5527" r:id="rId487"/>
    <p:sldId id="5360" r:id="rId488"/>
    <p:sldId id="376" r:id="rId489"/>
    <p:sldId id="5528" r:id="rId490"/>
    <p:sldId id="4700" r:id="rId491"/>
    <p:sldId id="4713" r:id="rId492"/>
    <p:sldId id="5530" r:id="rId493"/>
    <p:sldId id="514" r:id="rId494"/>
    <p:sldId id="5525" r:id="rId495"/>
    <p:sldId id="326" r:id="rId496"/>
    <p:sldId id="940" r:id="rId497"/>
    <p:sldId id="941" r:id="rId498"/>
    <p:sldId id="942" r:id="rId499"/>
    <p:sldId id="943" r:id="rId500"/>
    <p:sldId id="944" r:id="rId501"/>
    <p:sldId id="945" r:id="rId502"/>
    <p:sldId id="946" r:id="rId503"/>
    <p:sldId id="947" r:id="rId504"/>
    <p:sldId id="948" r:id="rId505"/>
    <p:sldId id="949" r:id="rId506"/>
    <p:sldId id="950" r:id="rId507"/>
    <p:sldId id="951" r:id="rId508"/>
    <p:sldId id="952" r:id="rId509"/>
    <p:sldId id="953" r:id="rId510"/>
    <p:sldId id="4907" r:id="rId511"/>
    <p:sldId id="4908" r:id="rId512"/>
    <p:sldId id="343" r:id="rId513"/>
    <p:sldId id="925" r:id="rId514"/>
    <p:sldId id="926" r:id="rId515"/>
    <p:sldId id="927" r:id="rId516"/>
    <p:sldId id="928" r:id="rId517"/>
    <p:sldId id="929" r:id="rId518"/>
    <p:sldId id="930" r:id="rId519"/>
    <p:sldId id="931" r:id="rId520"/>
    <p:sldId id="932" r:id="rId521"/>
    <p:sldId id="933" r:id="rId522"/>
    <p:sldId id="934" r:id="rId523"/>
    <p:sldId id="935" r:id="rId524"/>
    <p:sldId id="4905" r:id="rId525"/>
    <p:sldId id="4906" r:id="rId526"/>
    <p:sldId id="5324" r:id="rId527"/>
    <p:sldId id="5325" r:id="rId528"/>
    <p:sldId id="5326" r:id="rId529"/>
    <p:sldId id="5327" r:id="rId530"/>
    <p:sldId id="5328" r:id="rId531"/>
    <p:sldId id="5329" r:id="rId532"/>
    <p:sldId id="420" r:id="rId533"/>
    <p:sldId id="5330" r:id="rId534"/>
    <p:sldId id="5331" r:id="rId535"/>
    <p:sldId id="5332" r:id="rId536"/>
    <p:sldId id="5333" r:id="rId537"/>
    <p:sldId id="5334" r:id="rId538"/>
    <p:sldId id="5335" r:id="rId539"/>
    <p:sldId id="427" r:id="rId540"/>
    <p:sldId id="5336" r:id="rId541"/>
    <p:sldId id="5337" r:id="rId542"/>
    <p:sldId id="5338" r:id="rId543"/>
    <p:sldId id="5339" r:id="rId544"/>
    <p:sldId id="5340" r:id="rId545"/>
    <p:sldId id="5341" r:id="rId546"/>
    <p:sldId id="5342" r:id="rId547"/>
    <p:sldId id="5343" r:id="rId548"/>
    <p:sldId id="5344" r:id="rId549"/>
    <p:sldId id="5345" r:id="rId550"/>
    <p:sldId id="5346" r:id="rId551"/>
    <p:sldId id="5347" r:id="rId552"/>
    <p:sldId id="5348" r:id="rId553"/>
    <p:sldId id="5349" r:id="rId554"/>
    <p:sldId id="5350" r:id="rId555"/>
    <p:sldId id="5351" r:id="rId556"/>
    <p:sldId id="5352" r:id="rId557"/>
    <p:sldId id="5353" r:id="rId558"/>
    <p:sldId id="5354" r:id="rId559"/>
    <p:sldId id="5355" r:id="rId560"/>
    <p:sldId id="5356" r:id="rId561"/>
    <p:sldId id="5357" r:id="rId562"/>
    <p:sldId id="5358" r:id="rId563"/>
    <p:sldId id="451" r:id="rId564"/>
    <p:sldId id="452" r:id="rId565"/>
    <p:sldId id="453" r:id="rId566"/>
    <p:sldId id="454" r:id="rId567"/>
    <p:sldId id="455" r:id="rId568"/>
    <p:sldId id="456" r:id="rId569"/>
    <p:sldId id="5529" r:id="rId570"/>
    <p:sldId id="457" r:id="rId571"/>
    <p:sldId id="2418" r:id="rId572"/>
    <p:sldId id="2419" r:id="rId573"/>
    <p:sldId id="2420" r:id="rId574"/>
    <p:sldId id="4912" r:id="rId575"/>
    <p:sldId id="4913" r:id="rId576"/>
    <p:sldId id="5526" r:id="rId577"/>
    <p:sldId id="4914" r:id="rId578"/>
    <p:sldId id="2374" r:id="rId579"/>
    <p:sldId id="4046" r:id="rId580"/>
    <p:sldId id="299" r:id="rId581"/>
    <p:sldId id="428" r:id="rId582"/>
    <p:sldId id="429" r:id="rId583"/>
    <p:sldId id="430" r:id="rId584"/>
    <p:sldId id="431" r:id="rId585"/>
    <p:sldId id="432" r:id="rId586"/>
    <p:sldId id="433" r:id="rId587"/>
    <p:sldId id="434" r:id="rId588"/>
    <p:sldId id="435" r:id="rId589"/>
    <p:sldId id="436" r:id="rId590"/>
    <p:sldId id="437" r:id="rId591"/>
    <p:sldId id="438" r:id="rId592"/>
    <p:sldId id="439" r:id="rId593"/>
    <p:sldId id="440" r:id="rId594"/>
    <p:sldId id="441" r:id="rId595"/>
    <p:sldId id="476" r:id="rId596"/>
    <p:sldId id="4045" r:id="rId59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411"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825"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22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64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2036" algn="l" defTabSz="456411" rtl="0" eaLnBrk="1" latinLnBrk="0" hangingPunct="1">
      <a:defRPr sz="2400" kern="1200">
        <a:solidFill>
          <a:schemeClr val="tx1"/>
        </a:solidFill>
        <a:latin typeface="Times New Roman" charset="0"/>
        <a:ea typeface="ＭＳ Ｐゴシック" charset="0"/>
        <a:cs typeface="ＭＳ Ｐゴシック" charset="0"/>
      </a:defRPr>
    </a:lvl6pPr>
    <a:lvl7pPr marL="2738440" algn="l" defTabSz="456411" rtl="0" eaLnBrk="1" latinLnBrk="0" hangingPunct="1">
      <a:defRPr sz="2400" kern="1200">
        <a:solidFill>
          <a:schemeClr val="tx1"/>
        </a:solidFill>
        <a:latin typeface="Times New Roman" charset="0"/>
        <a:ea typeface="ＭＳ Ｐゴシック" charset="0"/>
        <a:cs typeface="ＭＳ Ｐゴシック" charset="0"/>
      </a:defRPr>
    </a:lvl7pPr>
    <a:lvl8pPr marL="3194844" algn="l" defTabSz="456411" rtl="0" eaLnBrk="1" latinLnBrk="0" hangingPunct="1">
      <a:defRPr sz="2400" kern="1200">
        <a:solidFill>
          <a:schemeClr val="tx1"/>
        </a:solidFill>
        <a:latin typeface="Times New Roman" charset="0"/>
        <a:ea typeface="ＭＳ Ｐゴシック" charset="0"/>
        <a:cs typeface="ＭＳ Ｐゴシック" charset="0"/>
      </a:defRPr>
    </a:lvl8pPr>
    <a:lvl9pPr marL="3651255" algn="l" defTabSz="456411"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John 12-21" id="{815A327E-98BD-2A4C-937C-53B817B611E1}">
          <p14:sldIdLst>
            <p14:sldId id="515"/>
            <p14:sldId id="2394"/>
            <p14:sldId id="505"/>
            <p14:sldId id="425"/>
            <p14:sldId id="5531"/>
            <p14:sldId id="4050"/>
            <p14:sldId id="4051"/>
            <p14:sldId id="4052"/>
            <p14:sldId id="4053"/>
            <p14:sldId id="5507"/>
            <p14:sldId id="4054"/>
            <p14:sldId id="5508"/>
            <p14:sldId id="4055"/>
            <p14:sldId id="5509"/>
            <p14:sldId id="4056"/>
            <p14:sldId id="5511"/>
            <p14:sldId id="5510"/>
            <p14:sldId id="5512"/>
            <p14:sldId id="5532"/>
            <p14:sldId id="5513"/>
            <p14:sldId id="5533"/>
            <p14:sldId id="5514"/>
            <p14:sldId id="5534"/>
            <p14:sldId id="5535"/>
            <p14:sldId id="2388"/>
            <p14:sldId id="5420"/>
            <p14:sldId id="5421"/>
            <p14:sldId id="5422"/>
            <p14:sldId id="5406"/>
            <p14:sldId id="675"/>
            <p14:sldId id="479"/>
            <p14:sldId id="480"/>
            <p14:sldId id="975"/>
            <p14:sldId id="976"/>
            <p14:sldId id="977"/>
            <p14:sldId id="978"/>
            <p14:sldId id="979"/>
            <p14:sldId id="980"/>
            <p14:sldId id="981"/>
            <p14:sldId id="982"/>
            <p14:sldId id="983"/>
            <p14:sldId id="984"/>
            <p14:sldId id="985"/>
            <p14:sldId id="986"/>
            <p14:sldId id="987"/>
            <p14:sldId id="988"/>
            <p14:sldId id="989"/>
            <p14:sldId id="990"/>
            <p14:sldId id="991"/>
            <p14:sldId id="992"/>
            <p14:sldId id="993"/>
            <p14:sldId id="994"/>
            <p14:sldId id="4885"/>
            <p14:sldId id="2389"/>
            <p14:sldId id="4552"/>
            <p14:sldId id="4553"/>
            <p14:sldId id="4909"/>
            <p14:sldId id="4910"/>
            <p14:sldId id="4911"/>
            <p14:sldId id="301"/>
            <p14:sldId id="302"/>
            <p14:sldId id="303"/>
            <p14:sldId id="4926"/>
            <p14:sldId id="506"/>
            <p14:sldId id="5365"/>
            <p14:sldId id="5543"/>
            <p14:sldId id="352"/>
            <p14:sldId id="777"/>
            <p14:sldId id="778"/>
            <p14:sldId id="779"/>
            <p14:sldId id="780"/>
            <p14:sldId id="781"/>
            <p14:sldId id="782"/>
            <p14:sldId id="783"/>
            <p14:sldId id="784"/>
            <p14:sldId id="785"/>
            <p14:sldId id="786"/>
            <p14:sldId id="787"/>
            <p14:sldId id="788"/>
            <p14:sldId id="4886"/>
            <p14:sldId id="4887"/>
            <p14:sldId id="367"/>
            <p14:sldId id="793"/>
            <p14:sldId id="794"/>
            <p14:sldId id="795"/>
            <p14:sldId id="796"/>
            <p14:sldId id="797"/>
            <p14:sldId id="798"/>
            <p14:sldId id="799"/>
            <p14:sldId id="800"/>
            <p14:sldId id="801"/>
            <p14:sldId id="802"/>
            <p14:sldId id="803"/>
            <p14:sldId id="804"/>
            <p14:sldId id="805"/>
            <p14:sldId id="806"/>
            <p14:sldId id="807"/>
            <p14:sldId id="4888"/>
            <p14:sldId id="4889"/>
            <p14:sldId id="4919"/>
            <p14:sldId id="4920"/>
            <p14:sldId id="4921"/>
            <p14:sldId id="4922"/>
            <p14:sldId id="4923"/>
            <p14:sldId id="4924"/>
            <p14:sldId id="4925"/>
            <p14:sldId id="391"/>
            <p14:sldId id="392"/>
            <p14:sldId id="393"/>
            <p14:sldId id="394"/>
            <p14:sldId id="395"/>
            <p14:sldId id="396"/>
            <p14:sldId id="397"/>
            <p14:sldId id="398"/>
            <p14:sldId id="399"/>
            <p14:sldId id="400"/>
            <p14:sldId id="401"/>
            <p14:sldId id="402"/>
            <p14:sldId id="403"/>
            <p14:sldId id="404"/>
            <p14:sldId id="405"/>
            <p14:sldId id="406"/>
            <p14:sldId id="1093"/>
            <p14:sldId id="408"/>
            <p14:sldId id="4927"/>
            <p14:sldId id="410"/>
            <p14:sldId id="411"/>
            <p14:sldId id="412"/>
            <p14:sldId id="413"/>
            <p14:sldId id="414"/>
            <p14:sldId id="415"/>
            <p14:sldId id="416"/>
            <p14:sldId id="417"/>
            <p14:sldId id="4928"/>
            <p14:sldId id="419"/>
            <p14:sldId id="5289"/>
            <p14:sldId id="557"/>
            <p14:sldId id="421"/>
            <p14:sldId id="422"/>
            <p14:sldId id="423"/>
            <p14:sldId id="424"/>
            <p14:sldId id="5291"/>
            <p14:sldId id="426"/>
            <p14:sldId id="5292"/>
            <p14:sldId id="5290"/>
            <p14:sldId id="5293"/>
            <p14:sldId id="5294"/>
            <p14:sldId id="5295"/>
            <p14:sldId id="1088"/>
            <p14:sldId id="1094"/>
            <p14:sldId id="5296"/>
            <p14:sldId id="738"/>
            <p14:sldId id="5536"/>
            <p14:sldId id="5298"/>
            <p14:sldId id="5299"/>
            <p14:sldId id="5300"/>
            <p14:sldId id="508"/>
            <p14:sldId id="5542"/>
            <p14:sldId id="1099"/>
            <p14:sldId id="4563"/>
            <p14:sldId id="1101"/>
            <p14:sldId id="1102"/>
            <p14:sldId id="488"/>
            <p14:sldId id="594"/>
            <p14:sldId id="1103"/>
            <p14:sldId id="1104"/>
            <p14:sldId id="1105"/>
            <p14:sldId id="493"/>
            <p14:sldId id="5301"/>
            <p14:sldId id="3910"/>
            <p14:sldId id="4409"/>
            <p14:sldId id="4548"/>
            <p14:sldId id="4550"/>
            <p14:sldId id="4549"/>
            <p14:sldId id="509"/>
            <p14:sldId id="5303"/>
            <p14:sldId id="442"/>
            <p14:sldId id="1097"/>
            <p14:sldId id="443"/>
            <p14:sldId id="444"/>
            <p14:sldId id="445"/>
            <p14:sldId id="446"/>
            <p14:sldId id="5304"/>
            <p14:sldId id="447"/>
            <p14:sldId id="448"/>
            <p14:sldId id="449"/>
            <p14:sldId id="510"/>
            <p14:sldId id="473"/>
            <p14:sldId id="5540"/>
            <p14:sldId id="475"/>
            <p14:sldId id="5305"/>
            <p14:sldId id="5538"/>
            <p14:sldId id="296"/>
            <p14:sldId id="5539"/>
            <p14:sldId id="5306"/>
            <p14:sldId id="5307"/>
            <p14:sldId id="481"/>
            <p14:sldId id="482"/>
            <p14:sldId id="483"/>
            <p14:sldId id="484"/>
            <p14:sldId id="297"/>
            <p14:sldId id="5537"/>
            <p14:sldId id="486"/>
            <p14:sldId id="487"/>
            <p14:sldId id="5308"/>
            <p14:sldId id="1096"/>
            <p14:sldId id="5309"/>
            <p14:sldId id="5310"/>
            <p14:sldId id="298"/>
            <p14:sldId id="5311"/>
            <p14:sldId id="5312"/>
            <p14:sldId id="5313"/>
            <p14:sldId id="507"/>
            <p14:sldId id="5314"/>
            <p14:sldId id="5315"/>
            <p14:sldId id="5316"/>
            <p14:sldId id="5317"/>
            <p14:sldId id="5318"/>
            <p14:sldId id="5319"/>
            <p14:sldId id="5320"/>
            <p14:sldId id="5321"/>
            <p14:sldId id="516"/>
            <p14:sldId id="517"/>
            <p14:sldId id="518"/>
            <p14:sldId id="519"/>
            <p14:sldId id="520"/>
            <p14:sldId id="521"/>
            <p14:sldId id="522"/>
            <p14:sldId id="523"/>
            <p14:sldId id="524"/>
            <p14:sldId id="525"/>
            <p14:sldId id="526"/>
            <p14:sldId id="527"/>
            <p14:sldId id="528"/>
            <p14:sldId id="529"/>
            <p14:sldId id="4573"/>
            <p14:sldId id="531"/>
            <p14:sldId id="532"/>
            <p14:sldId id="533"/>
            <p14:sldId id="5322"/>
            <p14:sldId id="494"/>
            <p14:sldId id="495"/>
            <p14:sldId id="496"/>
            <p14:sldId id="497"/>
            <p14:sldId id="498"/>
            <p14:sldId id="499"/>
            <p14:sldId id="500"/>
            <p14:sldId id="501"/>
            <p14:sldId id="502"/>
            <p14:sldId id="503"/>
            <p14:sldId id="3748"/>
            <p14:sldId id="274"/>
            <p14:sldId id="511"/>
            <p14:sldId id="4918"/>
            <p14:sldId id="5366"/>
            <p14:sldId id="5541"/>
            <p14:sldId id="5362"/>
            <p14:sldId id="1013"/>
            <p14:sldId id="1014"/>
            <p14:sldId id="1015"/>
            <p14:sldId id="1016"/>
            <p14:sldId id="1017"/>
            <p14:sldId id="1018"/>
            <p14:sldId id="1019"/>
            <p14:sldId id="1020"/>
            <p14:sldId id="1021"/>
            <p14:sldId id="1022"/>
            <p14:sldId id="1023"/>
            <p14:sldId id="1024"/>
            <p14:sldId id="1025"/>
            <p14:sldId id="1026"/>
            <p14:sldId id="1027"/>
            <p14:sldId id="1028"/>
            <p14:sldId id="1029"/>
            <p14:sldId id="1030"/>
            <p14:sldId id="1031"/>
            <p14:sldId id="1032"/>
            <p14:sldId id="4890"/>
            <p14:sldId id="4891"/>
            <p14:sldId id="1204"/>
            <p14:sldId id="1036"/>
            <p14:sldId id="1037"/>
            <p14:sldId id="1038"/>
            <p14:sldId id="1039"/>
            <p14:sldId id="1040"/>
            <p14:sldId id="1041"/>
            <p14:sldId id="1042"/>
            <p14:sldId id="1043"/>
            <p14:sldId id="4892"/>
            <p14:sldId id="4893"/>
            <p14:sldId id="618"/>
            <p14:sldId id="535"/>
            <p14:sldId id="536"/>
            <p14:sldId id="537"/>
            <p14:sldId id="538"/>
            <p14:sldId id="539"/>
            <p14:sldId id="540"/>
            <p14:sldId id="541"/>
            <p14:sldId id="542"/>
            <p14:sldId id="543"/>
            <p14:sldId id="544"/>
            <p14:sldId id="545"/>
            <p14:sldId id="4894"/>
            <p14:sldId id="512"/>
            <p14:sldId id="469"/>
            <p14:sldId id="5363"/>
            <p14:sldId id="958"/>
            <p14:sldId id="959"/>
            <p14:sldId id="960"/>
            <p14:sldId id="961"/>
            <p14:sldId id="962"/>
            <p14:sldId id="963"/>
            <p14:sldId id="964"/>
            <p14:sldId id="965"/>
            <p14:sldId id="966"/>
            <p14:sldId id="967"/>
            <p14:sldId id="968"/>
            <p14:sldId id="969"/>
            <p14:sldId id="970"/>
            <p14:sldId id="971"/>
            <p14:sldId id="972"/>
            <p14:sldId id="973"/>
            <p14:sldId id="4895"/>
            <p14:sldId id="4896"/>
            <p14:sldId id="364"/>
            <p14:sldId id="866"/>
            <p14:sldId id="867"/>
            <p14:sldId id="868"/>
            <p14:sldId id="869"/>
            <p14:sldId id="870"/>
            <p14:sldId id="871"/>
            <p14:sldId id="872"/>
            <p14:sldId id="873"/>
            <p14:sldId id="874"/>
            <p14:sldId id="875"/>
            <p14:sldId id="876"/>
            <p14:sldId id="877"/>
            <p14:sldId id="878"/>
            <p14:sldId id="879"/>
            <p14:sldId id="880"/>
            <p14:sldId id="881"/>
            <p14:sldId id="882"/>
            <p14:sldId id="883"/>
            <p14:sldId id="4897"/>
            <p14:sldId id="4898"/>
            <p14:sldId id="286"/>
            <p14:sldId id="313"/>
            <p14:sldId id="288"/>
            <p14:sldId id="287"/>
            <p14:sldId id="370"/>
            <p14:sldId id="371"/>
            <p14:sldId id="513"/>
            <p14:sldId id="5364"/>
            <p14:sldId id="903"/>
            <p14:sldId id="904"/>
            <p14:sldId id="905"/>
            <p14:sldId id="906"/>
            <p14:sldId id="907"/>
            <p14:sldId id="908"/>
            <p14:sldId id="909"/>
            <p14:sldId id="910"/>
            <p14:sldId id="911"/>
            <p14:sldId id="912"/>
            <p14:sldId id="913"/>
            <p14:sldId id="914"/>
            <p14:sldId id="915"/>
            <p14:sldId id="916"/>
            <p14:sldId id="917"/>
            <p14:sldId id="918"/>
            <p14:sldId id="919"/>
            <p14:sldId id="920"/>
            <p14:sldId id="4901"/>
            <p14:sldId id="4902"/>
            <p14:sldId id="5359"/>
            <p14:sldId id="1047"/>
            <p14:sldId id="1048"/>
            <p14:sldId id="1049"/>
            <p14:sldId id="1050"/>
            <p14:sldId id="1051"/>
            <p14:sldId id="1052"/>
            <p14:sldId id="1053"/>
            <p14:sldId id="1054"/>
            <p14:sldId id="1055"/>
            <p14:sldId id="4899"/>
            <p14:sldId id="4900"/>
            <p14:sldId id="311"/>
            <p14:sldId id="887"/>
            <p14:sldId id="888"/>
            <p14:sldId id="889"/>
            <p14:sldId id="890"/>
            <p14:sldId id="891"/>
            <p14:sldId id="892"/>
            <p14:sldId id="893"/>
            <p14:sldId id="894"/>
            <p14:sldId id="895"/>
            <p14:sldId id="896"/>
            <p14:sldId id="897"/>
            <p14:sldId id="898"/>
            <p14:sldId id="4903"/>
            <p14:sldId id="4904"/>
            <p14:sldId id="268"/>
            <p14:sldId id="300"/>
            <p14:sldId id="5527"/>
            <p14:sldId id="5360"/>
            <p14:sldId id="376"/>
            <p14:sldId id="5528"/>
            <p14:sldId id="4700"/>
            <p14:sldId id="4713"/>
            <p14:sldId id="5530"/>
            <p14:sldId id="514"/>
            <p14:sldId id="5525"/>
            <p14:sldId id="326"/>
            <p14:sldId id="940"/>
            <p14:sldId id="941"/>
            <p14:sldId id="942"/>
            <p14:sldId id="943"/>
            <p14:sldId id="944"/>
            <p14:sldId id="945"/>
            <p14:sldId id="946"/>
            <p14:sldId id="947"/>
            <p14:sldId id="948"/>
            <p14:sldId id="949"/>
            <p14:sldId id="950"/>
            <p14:sldId id="951"/>
            <p14:sldId id="952"/>
            <p14:sldId id="953"/>
            <p14:sldId id="4907"/>
            <p14:sldId id="4908"/>
            <p14:sldId id="343"/>
            <p14:sldId id="925"/>
            <p14:sldId id="926"/>
            <p14:sldId id="927"/>
            <p14:sldId id="928"/>
            <p14:sldId id="929"/>
            <p14:sldId id="930"/>
            <p14:sldId id="931"/>
            <p14:sldId id="932"/>
            <p14:sldId id="933"/>
            <p14:sldId id="934"/>
            <p14:sldId id="935"/>
            <p14:sldId id="4905"/>
            <p14:sldId id="4906"/>
            <p14:sldId id="5324"/>
            <p14:sldId id="5325"/>
            <p14:sldId id="5326"/>
            <p14:sldId id="5327"/>
            <p14:sldId id="5328"/>
            <p14:sldId id="5329"/>
            <p14:sldId id="420"/>
            <p14:sldId id="5330"/>
            <p14:sldId id="5331"/>
            <p14:sldId id="5332"/>
            <p14:sldId id="5333"/>
            <p14:sldId id="5334"/>
            <p14:sldId id="5335"/>
            <p14:sldId id="427"/>
            <p14:sldId id="5336"/>
            <p14:sldId id="5337"/>
            <p14:sldId id="5338"/>
            <p14:sldId id="5339"/>
            <p14:sldId id="5340"/>
            <p14:sldId id="5341"/>
            <p14:sldId id="5342"/>
            <p14:sldId id="5343"/>
            <p14:sldId id="5344"/>
            <p14:sldId id="5345"/>
            <p14:sldId id="5346"/>
            <p14:sldId id="5347"/>
            <p14:sldId id="5348"/>
            <p14:sldId id="5349"/>
            <p14:sldId id="5350"/>
            <p14:sldId id="5351"/>
            <p14:sldId id="5352"/>
            <p14:sldId id="5353"/>
            <p14:sldId id="5354"/>
            <p14:sldId id="5355"/>
            <p14:sldId id="5356"/>
            <p14:sldId id="5357"/>
            <p14:sldId id="5358"/>
            <p14:sldId id="451"/>
            <p14:sldId id="452"/>
            <p14:sldId id="453"/>
            <p14:sldId id="454"/>
            <p14:sldId id="455"/>
            <p14:sldId id="456"/>
            <p14:sldId id="5529"/>
            <p14:sldId id="457"/>
          </p14:sldIdLst>
        </p14:section>
        <p14:section name="Conclusion" id="{039A2DB3-BB7F-9143-990C-0A20AC70714F}">
          <p14:sldIdLst>
            <p14:sldId id="2418"/>
            <p14:sldId id="2419"/>
            <p14:sldId id="2420"/>
            <p14:sldId id="4912"/>
            <p14:sldId id="4913"/>
            <p14:sldId id="5526"/>
            <p14:sldId id="4914"/>
            <p14:sldId id="2374"/>
            <p14:sldId id="4046"/>
          </p14:sldIdLst>
        </p14:section>
        <p14:section name="Supplements" id="{158C6DBD-1A40-7F4A-90F9-BBDB6DC195EA}">
          <p14:sldIdLst>
            <p14:sldId id="299"/>
            <p14:sldId id="428"/>
            <p14:sldId id="429"/>
            <p14:sldId id="430"/>
            <p14:sldId id="431"/>
            <p14:sldId id="432"/>
            <p14:sldId id="433"/>
            <p14:sldId id="434"/>
            <p14:sldId id="435"/>
            <p14:sldId id="436"/>
            <p14:sldId id="437"/>
            <p14:sldId id="438"/>
            <p14:sldId id="439"/>
            <p14:sldId id="440"/>
            <p14:sldId id="441"/>
            <p14:sldId id="476"/>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FF00"/>
    <a:srgbClr val="FFCC66"/>
    <a:srgbClr val="00007D"/>
    <a:srgbClr val="006E00"/>
    <a:srgbClr val="EB2006"/>
    <a:srgbClr val="0488EF"/>
    <a:srgbClr val="D0D6FF"/>
    <a:srgbClr val="313131"/>
    <a:srgbClr val="FFFCF3"/>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79" autoAdjust="0"/>
    <p:restoredTop sz="59626" autoAdjust="0"/>
  </p:normalViewPr>
  <p:slideViewPr>
    <p:cSldViewPr>
      <p:cViewPr varScale="1">
        <p:scale>
          <a:sx n="78" d="100"/>
          <a:sy n="78" d="100"/>
        </p:scale>
        <p:origin x="168" y="392"/>
      </p:cViewPr>
      <p:guideLst>
        <p:guide orient="horz" pos="2160"/>
        <p:guide pos="2880"/>
      </p:guideLst>
    </p:cSldViewPr>
  </p:slideViewPr>
  <p:outlineViewPr>
    <p:cViewPr>
      <p:scale>
        <a:sx n="33" d="100"/>
        <a:sy n="33" d="100"/>
      </p:scale>
      <p:origin x="0" y="-55016"/>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3.xml"/><Relationship Id="rId21" Type="http://schemas.openxmlformats.org/officeDocument/2006/relationships/slideMaster" Target="slideMasters/slideMaster21.xml"/><Relationship Id="rId324" Type="http://schemas.openxmlformats.org/officeDocument/2006/relationships/slide" Target="slides/slide240.xml"/><Relationship Id="rId531" Type="http://schemas.openxmlformats.org/officeDocument/2006/relationships/slide" Target="slides/slide447.xml"/><Relationship Id="rId170" Type="http://schemas.openxmlformats.org/officeDocument/2006/relationships/slide" Target="slides/slide86.xml"/><Relationship Id="rId268" Type="http://schemas.openxmlformats.org/officeDocument/2006/relationships/slide" Target="slides/slide184.xml"/><Relationship Id="rId475" Type="http://schemas.openxmlformats.org/officeDocument/2006/relationships/slide" Target="slides/slide391.xml"/><Relationship Id="rId32" Type="http://schemas.openxmlformats.org/officeDocument/2006/relationships/slideMaster" Target="slideMasters/slideMaster32.xml"/><Relationship Id="rId128" Type="http://schemas.openxmlformats.org/officeDocument/2006/relationships/slide" Target="slides/slide44.xml"/><Relationship Id="rId335" Type="http://schemas.openxmlformats.org/officeDocument/2006/relationships/slide" Target="slides/slide251.xml"/><Relationship Id="rId542" Type="http://schemas.openxmlformats.org/officeDocument/2006/relationships/slide" Target="slides/slide458.xml"/><Relationship Id="rId181" Type="http://schemas.openxmlformats.org/officeDocument/2006/relationships/slide" Target="slides/slide97.xml"/><Relationship Id="rId402" Type="http://schemas.openxmlformats.org/officeDocument/2006/relationships/slide" Target="slides/slide318.xml"/><Relationship Id="rId279" Type="http://schemas.openxmlformats.org/officeDocument/2006/relationships/slide" Target="slides/slide195.xml"/><Relationship Id="rId486" Type="http://schemas.openxmlformats.org/officeDocument/2006/relationships/slide" Target="slides/slide402.xml"/><Relationship Id="rId43" Type="http://schemas.openxmlformats.org/officeDocument/2006/relationships/slideMaster" Target="slideMasters/slideMaster43.xml"/><Relationship Id="rId139" Type="http://schemas.openxmlformats.org/officeDocument/2006/relationships/slide" Target="slides/slide55.xml"/><Relationship Id="rId346" Type="http://schemas.openxmlformats.org/officeDocument/2006/relationships/slide" Target="slides/slide262.xml"/><Relationship Id="rId553" Type="http://schemas.openxmlformats.org/officeDocument/2006/relationships/slide" Target="slides/slide469.xml"/><Relationship Id="rId192" Type="http://schemas.openxmlformats.org/officeDocument/2006/relationships/slide" Target="slides/slide108.xml"/><Relationship Id="rId206" Type="http://schemas.openxmlformats.org/officeDocument/2006/relationships/slide" Target="slides/slide122.xml"/><Relationship Id="rId413" Type="http://schemas.openxmlformats.org/officeDocument/2006/relationships/slide" Target="slides/slide329.xml"/><Relationship Id="rId497" Type="http://schemas.openxmlformats.org/officeDocument/2006/relationships/slide" Target="slides/slide413.xml"/><Relationship Id="rId357" Type="http://schemas.openxmlformats.org/officeDocument/2006/relationships/slide" Target="slides/slide273.xml"/><Relationship Id="rId54" Type="http://schemas.openxmlformats.org/officeDocument/2006/relationships/slideMaster" Target="slideMasters/slideMaster54.xml"/><Relationship Id="rId217" Type="http://schemas.openxmlformats.org/officeDocument/2006/relationships/slide" Target="slides/slide133.xml"/><Relationship Id="rId564" Type="http://schemas.openxmlformats.org/officeDocument/2006/relationships/slide" Target="slides/slide480.xml"/><Relationship Id="rId424" Type="http://schemas.openxmlformats.org/officeDocument/2006/relationships/slide" Target="slides/slide340.xml"/><Relationship Id="rId270" Type="http://schemas.openxmlformats.org/officeDocument/2006/relationships/slide" Target="slides/slide186.xml"/><Relationship Id="rId65" Type="http://schemas.openxmlformats.org/officeDocument/2006/relationships/slideMaster" Target="slideMasters/slideMaster65.xml"/><Relationship Id="rId130" Type="http://schemas.openxmlformats.org/officeDocument/2006/relationships/slide" Target="slides/slide46.xml"/><Relationship Id="rId368" Type="http://schemas.openxmlformats.org/officeDocument/2006/relationships/slide" Target="slides/slide284.xml"/><Relationship Id="rId575" Type="http://schemas.openxmlformats.org/officeDocument/2006/relationships/slide" Target="slides/slide491.xml"/><Relationship Id="rId228" Type="http://schemas.openxmlformats.org/officeDocument/2006/relationships/slide" Target="slides/slide144.xml"/><Relationship Id="rId435" Type="http://schemas.openxmlformats.org/officeDocument/2006/relationships/slide" Target="slides/slide351.xml"/><Relationship Id="rId281" Type="http://schemas.openxmlformats.org/officeDocument/2006/relationships/slide" Target="slides/slide197.xml"/><Relationship Id="rId502" Type="http://schemas.openxmlformats.org/officeDocument/2006/relationships/slide" Target="slides/slide418.xml"/><Relationship Id="rId76" Type="http://schemas.openxmlformats.org/officeDocument/2006/relationships/slideMaster" Target="slideMasters/slideMaster76.xml"/><Relationship Id="rId141" Type="http://schemas.openxmlformats.org/officeDocument/2006/relationships/slide" Target="slides/slide57.xml"/><Relationship Id="rId379" Type="http://schemas.openxmlformats.org/officeDocument/2006/relationships/slide" Target="slides/slide295.xml"/><Relationship Id="rId586" Type="http://schemas.openxmlformats.org/officeDocument/2006/relationships/slide" Target="slides/slide502.xml"/><Relationship Id="rId7" Type="http://schemas.openxmlformats.org/officeDocument/2006/relationships/slideMaster" Target="slideMasters/slideMaster7.xml"/><Relationship Id="rId239" Type="http://schemas.openxmlformats.org/officeDocument/2006/relationships/slide" Target="slides/slide155.xml"/><Relationship Id="rId446" Type="http://schemas.openxmlformats.org/officeDocument/2006/relationships/slide" Target="slides/slide362.xml"/><Relationship Id="rId292" Type="http://schemas.openxmlformats.org/officeDocument/2006/relationships/slide" Target="slides/slide208.xml"/><Relationship Id="rId306" Type="http://schemas.openxmlformats.org/officeDocument/2006/relationships/slide" Target="slides/slide222.xml"/><Relationship Id="rId87" Type="http://schemas.openxmlformats.org/officeDocument/2006/relationships/slide" Target="slides/slide3.xml"/><Relationship Id="rId513" Type="http://schemas.openxmlformats.org/officeDocument/2006/relationships/slide" Target="slides/slide429.xml"/><Relationship Id="rId597" Type="http://schemas.openxmlformats.org/officeDocument/2006/relationships/slide" Target="slides/slide513.xml"/><Relationship Id="rId152" Type="http://schemas.openxmlformats.org/officeDocument/2006/relationships/slide" Target="slides/slide68.xml"/><Relationship Id="rId457" Type="http://schemas.openxmlformats.org/officeDocument/2006/relationships/slide" Target="slides/slide373.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33.xml"/><Relationship Id="rId359" Type="http://schemas.openxmlformats.org/officeDocument/2006/relationships/slide" Target="slides/slide275.xml"/><Relationship Id="rId524" Type="http://schemas.openxmlformats.org/officeDocument/2006/relationships/slide" Target="slides/slide440.xml"/><Relationship Id="rId566" Type="http://schemas.openxmlformats.org/officeDocument/2006/relationships/slide" Target="slides/slide482.xml"/><Relationship Id="rId98" Type="http://schemas.openxmlformats.org/officeDocument/2006/relationships/slide" Target="slides/slide14.xml"/><Relationship Id="rId121" Type="http://schemas.openxmlformats.org/officeDocument/2006/relationships/slide" Target="slides/slide37.xml"/><Relationship Id="rId163" Type="http://schemas.openxmlformats.org/officeDocument/2006/relationships/slide" Target="slides/slide79.xml"/><Relationship Id="rId219" Type="http://schemas.openxmlformats.org/officeDocument/2006/relationships/slide" Target="slides/slide135.xml"/><Relationship Id="rId370" Type="http://schemas.openxmlformats.org/officeDocument/2006/relationships/slide" Target="slides/slide286.xml"/><Relationship Id="rId426" Type="http://schemas.openxmlformats.org/officeDocument/2006/relationships/slide" Target="slides/slide342.xml"/><Relationship Id="rId230" Type="http://schemas.openxmlformats.org/officeDocument/2006/relationships/slide" Target="slides/slide146.xml"/><Relationship Id="rId468" Type="http://schemas.openxmlformats.org/officeDocument/2006/relationships/slide" Target="slides/slide384.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88.xml"/><Relationship Id="rId328" Type="http://schemas.openxmlformats.org/officeDocument/2006/relationships/slide" Target="slides/slide244.xml"/><Relationship Id="rId535" Type="http://schemas.openxmlformats.org/officeDocument/2006/relationships/slide" Target="slides/slide451.xml"/><Relationship Id="rId577" Type="http://schemas.openxmlformats.org/officeDocument/2006/relationships/slide" Target="slides/slide493.xml"/><Relationship Id="rId132" Type="http://schemas.openxmlformats.org/officeDocument/2006/relationships/slide" Target="slides/slide48.xml"/><Relationship Id="rId174" Type="http://schemas.openxmlformats.org/officeDocument/2006/relationships/slide" Target="slides/slide90.xml"/><Relationship Id="rId381" Type="http://schemas.openxmlformats.org/officeDocument/2006/relationships/slide" Target="slides/slide297.xml"/><Relationship Id="rId602" Type="http://schemas.openxmlformats.org/officeDocument/2006/relationships/tableStyles" Target="tableStyles.xml"/><Relationship Id="rId241" Type="http://schemas.openxmlformats.org/officeDocument/2006/relationships/slide" Target="slides/slide157.xml"/><Relationship Id="rId437" Type="http://schemas.openxmlformats.org/officeDocument/2006/relationships/slide" Target="slides/slide353.xml"/><Relationship Id="rId479" Type="http://schemas.openxmlformats.org/officeDocument/2006/relationships/slide" Target="slides/slide395.xml"/><Relationship Id="rId36" Type="http://schemas.openxmlformats.org/officeDocument/2006/relationships/slideMaster" Target="slideMasters/slideMaster36.xml"/><Relationship Id="rId283" Type="http://schemas.openxmlformats.org/officeDocument/2006/relationships/slide" Target="slides/slide199.xml"/><Relationship Id="rId339" Type="http://schemas.openxmlformats.org/officeDocument/2006/relationships/slide" Target="slides/slide255.xml"/><Relationship Id="rId490" Type="http://schemas.openxmlformats.org/officeDocument/2006/relationships/slide" Target="slides/slide406.xml"/><Relationship Id="rId504" Type="http://schemas.openxmlformats.org/officeDocument/2006/relationships/slide" Target="slides/slide420.xml"/><Relationship Id="rId546" Type="http://schemas.openxmlformats.org/officeDocument/2006/relationships/slide" Target="slides/slide462.xml"/><Relationship Id="rId78" Type="http://schemas.openxmlformats.org/officeDocument/2006/relationships/slideMaster" Target="slideMasters/slideMaster78.xml"/><Relationship Id="rId101" Type="http://schemas.openxmlformats.org/officeDocument/2006/relationships/slide" Target="slides/slide17.xml"/><Relationship Id="rId143" Type="http://schemas.openxmlformats.org/officeDocument/2006/relationships/slide" Target="slides/slide59.xml"/><Relationship Id="rId185" Type="http://schemas.openxmlformats.org/officeDocument/2006/relationships/slide" Target="slides/slide101.xml"/><Relationship Id="rId350" Type="http://schemas.openxmlformats.org/officeDocument/2006/relationships/slide" Target="slides/slide266.xml"/><Relationship Id="rId406" Type="http://schemas.openxmlformats.org/officeDocument/2006/relationships/slide" Target="slides/slide322.xml"/><Relationship Id="rId588" Type="http://schemas.openxmlformats.org/officeDocument/2006/relationships/slide" Target="slides/slide504.xml"/><Relationship Id="rId9" Type="http://schemas.openxmlformats.org/officeDocument/2006/relationships/slideMaster" Target="slideMasters/slideMaster9.xml"/><Relationship Id="rId210" Type="http://schemas.openxmlformats.org/officeDocument/2006/relationships/slide" Target="slides/slide126.xml"/><Relationship Id="rId392" Type="http://schemas.openxmlformats.org/officeDocument/2006/relationships/slide" Target="slides/slide308.xml"/><Relationship Id="rId448" Type="http://schemas.openxmlformats.org/officeDocument/2006/relationships/slide" Target="slides/slide364.xml"/><Relationship Id="rId252" Type="http://schemas.openxmlformats.org/officeDocument/2006/relationships/slide" Target="slides/slide168.xml"/><Relationship Id="rId294" Type="http://schemas.openxmlformats.org/officeDocument/2006/relationships/slide" Target="slides/slide210.xml"/><Relationship Id="rId308" Type="http://schemas.openxmlformats.org/officeDocument/2006/relationships/slide" Target="slides/slide224.xml"/><Relationship Id="rId515" Type="http://schemas.openxmlformats.org/officeDocument/2006/relationships/slide" Target="slides/slide431.xml"/><Relationship Id="rId47" Type="http://schemas.openxmlformats.org/officeDocument/2006/relationships/slideMaster" Target="slideMasters/slideMaster47.xml"/><Relationship Id="rId89" Type="http://schemas.openxmlformats.org/officeDocument/2006/relationships/slide" Target="slides/slide5.xml"/><Relationship Id="rId112" Type="http://schemas.openxmlformats.org/officeDocument/2006/relationships/slide" Target="slides/slide28.xml"/><Relationship Id="rId154" Type="http://schemas.openxmlformats.org/officeDocument/2006/relationships/slide" Target="slides/slide70.xml"/><Relationship Id="rId361" Type="http://schemas.openxmlformats.org/officeDocument/2006/relationships/slide" Target="slides/slide277.xml"/><Relationship Id="rId557" Type="http://schemas.openxmlformats.org/officeDocument/2006/relationships/slide" Target="slides/slide473.xml"/><Relationship Id="rId599" Type="http://schemas.openxmlformats.org/officeDocument/2006/relationships/presProps" Target="presProps.xml"/><Relationship Id="rId196" Type="http://schemas.openxmlformats.org/officeDocument/2006/relationships/slide" Target="slides/slide112.xml"/><Relationship Id="rId417" Type="http://schemas.openxmlformats.org/officeDocument/2006/relationships/slide" Target="slides/slide333.xml"/><Relationship Id="rId459" Type="http://schemas.openxmlformats.org/officeDocument/2006/relationships/slide" Target="slides/slide375.xml"/><Relationship Id="rId16" Type="http://schemas.openxmlformats.org/officeDocument/2006/relationships/slideMaster" Target="slideMasters/slideMaster16.xml"/><Relationship Id="rId221" Type="http://schemas.openxmlformats.org/officeDocument/2006/relationships/slide" Target="slides/slide137.xml"/><Relationship Id="rId263" Type="http://schemas.openxmlformats.org/officeDocument/2006/relationships/slide" Target="slides/slide179.xml"/><Relationship Id="rId319" Type="http://schemas.openxmlformats.org/officeDocument/2006/relationships/slide" Target="slides/slide235.xml"/><Relationship Id="rId470" Type="http://schemas.openxmlformats.org/officeDocument/2006/relationships/slide" Target="slides/slide386.xml"/><Relationship Id="rId526" Type="http://schemas.openxmlformats.org/officeDocument/2006/relationships/slide" Target="slides/slide442.xml"/><Relationship Id="rId58" Type="http://schemas.openxmlformats.org/officeDocument/2006/relationships/slideMaster" Target="slideMasters/slideMaster58.xml"/><Relationship Id="rId123" Type="http://schemas.openxmlformats.org/officeDocument/2006/relationships/slide" Target="slides/slide39.xml"/><Relationship Id="rId330" Type="http://schemas.openxmlformats.org/officeDocument/2006/relationships/slide" Target="slides/slide246.xml"/><Relationship Id="rId568" Type="http://schemas.openxmlformats.org/officeDocument/2006/relationships/slide" Target="slides/slide484.xml"/><Relationship Id="rId165" Type="http://schemas.openxmlformats.org/officeDocument/2006/relationships/slide" Target="slides/slide81.xml"/><Relationship Id="rId372" Type="http://schemas.openxmlformats.org/officeDocument/2006/relationships/slide" Target="slides/slide288.xml"/><Relationship Id="rId428" Type="http://schemas.openxmlformats.org/officeDocument/2006/relationships/slide" Target="slides/slide344.xml"/><Relationship Id="rId232" Type="http://schemas.openxmlformats.org/officeDocument/2006/relationships/slide" Target="slides/slide148.xml"/><Relationship Id="rId274" Type="http://schemas.openxmlformats.org/officeDocument/2006/relationships/slide" Target="slides/slide190.xml"/><Relationship Id="rId481" Type="http://schemas.openxmlformats.org/officeDocument/2006/relationships/slide" Target="slides/slide397.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50.xml"/><Relationship Id="rId537" Type="http://schemas.openxmlformats.org/officeDocument/2006/relationships/slide" Target="slides/slide453.xml"/><Relationship Id="rId579" Type="http://schemas.openxmlformats.org/officeDocument/2006/relationships/slide" Target="slides/slide495.xml"/><Relationship Id="rId80" Type="http://schemas.openxmlformats.org/officeDocument/2006/relationships/slideMaster" Target="slideMasters/slideMaster80.xml"/><Relationship Id="rId176" Type="http://schemas.openxmlformats.org/officeDocument/2006/relationships/slide" Target="slides/slide92.xml"/><Relationship Id="rId341" Type="http://schemas.openxmlformats.org/officeDocument/2006/relationships/slide" Target="slides/slide257.xml"/><Relationship Id="rId383" Type="http://schemas.openxmlformats.org/officeDocument/2006/relationships/slide" Target="slides/slide299.xml"/><Relationship Id="rId439" Type="http://schemas.openxmlformats.org/officeDocument/2006/relationships/slide" Target="slides/slide355.xml"/><Relationship Id="rId590" Type="http://schemas.openxmlformats.org/officeDocument/2006/relationships/slide" Target="slides/slide506.xml"/><Relationship Id="rId201" Type="http://schemas.openxmlformats.org/officeDocument/2006/relationships/slide" Target="slides/slide117.xml"/><Relationship Id="rId243" Type="http://schemas.openxmlformats.org/officeDocument/2006/relationships/slide" Target="slides/slide159.xml"/><Relationship Id="rId285" Type="http://schemas.openxmlformats.org/officeDocument/2006/relationships/slide" Target="slides/slide201.xml"/><Relationship Id="rId450" Type="http://schemas.openxmlformats.org/officeDocument/2006/relationships/slide" Target="slides/slide366.xml"/><Relationship Id="rId506" Type="http://schemas.openxmlformats.org/officeDocument/2006/relationships/slide" Target="slides/slide422.xml"/><Relationship Id="rId38" Type="http://schemas.openxmlformats.org/officeDocument/2006/relationships/slideMaster" Target="slideMasters/slideMaster38.xml"/><Relationship Id="rId103" Type="http://schemas.openxmlformats.org/officeDocument/2006/relationships/slide" Target="slides/slide19.xml"/><Relationship Id="rId310" Type="http://schemas.openxmlformats.org/officeDocument/2006/relationships/slide" Target="slides/slide226.xml"/><Relationship Id="rId492" Type="http://schemas.openxmlformats.org/officeDocument/2006/relationships/slide" Target="slides/slide408.xml"/><Relationship Id="rId548" Type="http://schemas.openxmlformats.org/officeDocument/2006/relationships/slide" Target="slides/slide464.xml"/><Relationship Id="rId91" Type="http://schemas.openxmlformats.org/officeDocument/2006/relationships/slide" Target="slides/slide7.xml"/><Relationship Id="rId145" Type="http://schemas.openxmlformats.org/officeDocument/2006/relationships/slide" Target="slides/slide61.xml"/><Relationship Id="rId187" Type="http://schemas.openxmlformats.org/officeDocument/2006/relationships/slide" Target="slides/slide103.xml"/><Relationship Id="rId352" Type="http://schemas.openxmlformats.org/officeDocument/2006/relationships/slide" Target="slides/slide268.xml"/><Relationship Id="rId394" Type="http://schemas.openxmlformats.org/officeDocument/2006/relationships/slide" Target="slides/slide310.xml"/><Relationship Id="rId408" Type="http://schemas.openxmlformats.org/officeDocument/2006/relationships/slide" Target="slides/slide324.xml"/><Relationship Id="rId212" Type="http://schemas.openxmlformats.org/officeDocument/2006/relationships/slide" Target="slides/slide128.xml"/><Relationship Id="rId254" Type="http://schemas.openxmlformats.org/officeDocument/2006/relationships/slide" Target="slides/slide170.xml"/><Relationship Id="rId49" Type="http://schemas.openxmlformats.org/officeDocument/2006/relationships/slideMaster" Target="slideMasters/slideMaster49.xml"/><Relationship Id="rId114" Type="http://schemas.openxmlformats.org/officeDocument/2006/relationships/slide" Target="slides/slide30.xml"/><Relationship Id="rId296" Type="http://schemas.openxmlformats.org/officeDocument/2006/relationships/slide" Target="slides/slide212.xml"/><Relationship Id="rId461" Type="http://schemas.openxmlformats.org/officeDocument/2006/relationships/slide" Target="slides/slide377.xml"/><Relationship Id="rId517" Type="http://schemas.openxmlformats.org/officeDocument/2006/relationships/slide" Target="slides/slide433.xml"/><Relationship Id="rId559" Type="http://schemas.openxmlformats.org/officeDocument/2006/relationships/slide" Target="slides/slide475.xml"/><Relationship Id="rId60" Type="http://schemas.openxmlformats.org/officeDocument/2006/relationships/slideMaster" Target="slideMasters/slideMaster60.xml"/><Relationship Id="rId156" Type="http://schemas.openxmlformats.org/officeDocument/2006/relationships/slide" Target="slides/slide72.xml"/><Relationship Id="rId198" Type="http://schemas.openxmlformats.org/officeDocument/2006/relationships/slide" Target="slides/slide114.xml"/><Relationship Id="rId321" Type="http://schemas.openxmlformats.org/officeDocument/2006/relationships/slide" Target="slides/slide237.xml"/><Relationship Id="rId363" Type="http://schemas.openxmlformats.org/officeDocument/2006/relationships/slide" Target="slides/slide279.xml"/><Relationship Id="rId419" Type="http://schemas.openxmlformats.org/officeDocument/2006/relationships/slide" Target="slides/slide335.xml"/><Relationship Id="rId570" Type="http://schemas.openxmlformats.org/officeDocument/2006/relationships/slide" Target="slides/slide486.xml"/><Relationship Id="rId223" Type="http://schemas.openxmlformats.org/officeDocument/2006/relationships/slide" Target="slides/slide139.xml"/><Relationship Id="rId430" Type="http://schemas.openxmlformats.org/officeDocument/2006/relationships/slide" Target="slides/slide346.xml"/><Relationship Id="rId18" Type="http://schemas.openxmlformats.org/officeDocument/2006/relationships/slideMaster" Target="slideMasters/slideMaster18.xml"/><Relationship Id="rId265" Type="http://schemas.openxmlformats.org/officeDocument/2006/relationships/slide" Target="slides/slide181.xml"/><Relationship Id="rId472" Type="http://schemas.openxmlformats.org/officeDocument/2006/relationships/slide" Target="slides/slide388.xml"/><Relationship Id="rId528" Type="http://schemas.openxmlformats.org/officeDocument/2006/relationships/slide" Target="slides/slide444.xml"/><Relationship Id="rId125" Type="http://schemas.openxmlformats.org/officeDocument/2006/relationships/slide" Target="slides/slide41.xml"/><Relationship Id="rId167" Type="http://schemas.openxmlformats.org/officeDocument/2006/relationships/slide" Target="slides/slide83.xml"/><Relationship Id="rId332" Type="http://schemas.openxmlformats.org/officeDocument/2006/relationships/slide" Target="slides/slide248.xml"/><Relationship Id="rId374" Type="http://schemas.openxmlformats.org/officeDocument/2006/relationships/slide" Target="slides/slide290.xml"/><Relationship Id="rId581" Type="http://schemas.openxmlformats.org/officeDocument/2006/relationships/slide" Target="slides/slide497.xml"/><Relationship Id="rId71" Type="http://schemas.openxmlformats.org/officeDocument/2006/relationships/slideMaster" Target="slideMasters/slideMaster71.xml"/><Relationship Id="rId234" Type="http://schemas.openxmlformats.org/officeDocument/2006/relationships/slide" Target="slides/slide15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76" Type="http://schemas.openxmlformats.org/officeDocument/2006/relationships/slide" Target="slides/slide192.xml"/><Relationship Id="rId441" Type="http://schemas.openxmlformats.org/officeDocument/2006/relationships/slide" Target="slides/slide357.xml"/><Relationship Id="rId483" Type="http://schemas.openxmlformats.org/officeDocument/2006/relationships/slide" Target="slides/slide399.xml"/><Relationship Id="rId539" Type="http://schemas.openxmlformats.org/officeDocument/2006/relationships/slide" Target="slides/slide455.xml"/><Relationship Id="rId40" Type="http://schemas.openxmlformats.org/officeDocument/2006/relationships/slideMaster" Target="slideMasters/slideMaster40.xml"/><Relationship Id="rId136" Type="http://schemas.openxmlformats.org/officeDocument/2006/relationships/slide" Target="slides/slide52.xml"/><Relationship Id="rId178" Type="http://schemas.openxmlformats.org/officeDocument/2006/relationships/slide" Target="slides/slide94.xml"/><Relationship Id="rId301" Type="http://schemas.openxmlformats.org/officeDocument/2006/relationships/slide" Target="slides/slide217.xml"/><Relationship Id="rId343" Type="http://schemas.openxmlformats.org/officeDocument/2006/relationships/slide" Target="slides/slide259.xml"/><Relationship Id="rId550" Type="http://schemas.openxmlformats.org/officeDocument/2006/relationships/slide" Target="slides/slide466.xml"/><Relationship Id="rId82" Type="http://schemas.openxmlformats.org/officeDocument/2006/relationships/slideMaster" Target="slideMasters/slideMaster82.xml"/><Relationship Id="rId203" Type="http://schemas.openxmlformats.org/officeDocument/2006/relationships/slide" Target="slides/slide119.xml"/><Relationship Id="rId385" Type="http://schemas.openxmlformats.org/officeDocument/2006/relationships/slide" Target="slides/slide301.xml"/><Relationship Id="rId592" Type="http://schemas.openxmlformats.org/officeDocument/2006/relationships/slide" Target="slides/slide508.xml"/><Relationship Id="rId245" Type="http://schemas.openxmlformats.org/officeDocument/2006/relationships/slide" Target="slides/slide161.xml"/><Relationship Id="rId287" Type="http://schemas.openxmlformats.org/officeDocument/2006/relationships/slide" Target="slides/slide203.xml"/><Relationship Id="rId410" Type="http://schemas.openxmlformats.org/officeDocument/2006/relationships/slide" Target="slides/slide326.xml"/><Relationship Id="rId452" Type="http://schemas.openxmlformats.org/officeDocument/2006/relationships/slide" Target="slides/slide368.xml"/><Relationship Id="rId494" Type="http://schemas.openxmlformats.org/officeDocument/2006/relationships/slide" Target="slides/slide410.xml"/><Relationship Id="rId508" Type="http://schemas.openxmlformats.org/officeDocument/2006/relationships/slide" Target="slides/slide424.xml"/><Relationship Id="rId105" Type="http://schemas.openxmlformats.org/officeDocument/2006/relationships/slide" Target="slides/slide21.xml"/><Relationship Id="rId147" Type="http://schemas.openxmlformats.org/officeDocument/2006/relationships/slide" Target="slides/slide63.xml"/><Relationship Id="rId312" Type="http://schemas.openxmlformats.org/officeDocument/2006/relationships/slide" Target="slides/slide228.xml"/><Relationship Id="rId354" Type="http://schemas.openxmlformats.org/officeDocument/2006/relationships/slide" Target="slides/slide270.xml"/><Relationship Id="rId51" Type="http://schemas.openxmlformats.org/officeDocument/2006/relationships/slideMaster" Target="slideMasters/slideMaster51.xml"/><Relationship Id="rId93" Type="http://schemas.openxmlformats.org/officeDocument/2006/relationships/slide" Target="slides/slide9.xml"/><Relationship Id="rId189" Type="http://schemas.openxmlformats.org/officeDocument/2006/relationships/slide" Target="slides/slide105.xml"/><Relationship Id="rId396" Type="http://schemas.openxmlformats.org/officeDocument/2006/relationships/slide" Target="slides/slide312.xml"/><Relationship Id="rId561" Type="http://schemas.openxmlformats.org/officeDocument/2006/relationships/slide" Target="slides/slide477.xml"/><Relationship Id="rId214" Type="http://schemas.openxmlformats.org/officeDocument/2006/relationships/slide" Target="slides/slide130.xml"/><Relationship Id="rId256" Type="http://schemas.openxmlformats.org/officeDocument/2006/relationships/slide" Target="slides/slide172.xml"/><Relationship Id="rId298" Type="http://schemas.openxmlformats.org/officeDocument/2006/relationships/slide" Target="slides/slide214.xml"/><Relationship Id="rId421" Type="http://schemas.openxmlformats.org/officeDocument/2006/relationships/slide" Target="slides/slide337.xml"/><Relationship Id="rId463" Type="http://schemas.openxmlformats.org/officeDocument/2006/relationships/slide" Target="slides/slide379.xml"/><Relationship Id="rId519" Type="http://schemas.openxmlformats.org/officeDocument/2006/relationships/slide" Target="slides/slide435.xml"/><Relationship Id="rId116" Type="http://schemas.openxmlformats.org/officeDocument/2006/relationships/slide" Target="slides/slide32.xml"/><Relationship Id="rId158" Type="http://schemas.openxmlformats.org/officeDocument/2006/relationships/slide" Target="slides/slide74.xml"/><Relationship Id="rId323" Type="http://schemas.openxmlformats.org/officeDocument/2006/relationships/slide" Target="slides/slide239.xml"/><Relationship Id="rId530" Type="http://schemas.openxmlformats.org/officeDocument/2006/relationships/slide" Target="slides/slide446.xml"/><Relationship Id="rId20" Type="http://schemas.openxmlformats.org/officeDocument/2006/relationships/slideMaster" Target="slideMasters/slideMaster20.xml"/><Relationship Id="rId62" Type="http://schemas.openxmlformats.org/officeDocument/2006/relationships/slideMaster" Target="slideMasters/slideMaster62.xml"/><Relationship Id="rId365" Type="http://schemas.openxmlformats.org/officeDocument/2006/relationships/slide" Target="slides/slide281.xml"/><Relationship Id="rId572" Type="http://schemas.openxmlformats.org/officeDocument/2006/relationships/slide" Target="slides/slide488.xml"/><Relationship Id="rId225" Type="http://schemas.openxmlformats.org/officeDocument/2006/relationships/slide" Target="slides/slide141.xml"/><Relationship Id="rId267" Type="http://schemas.openxmlformats.org/officeDocument/2006/relationships/slide" Target="slides/slide183.xml"/><Relationship Id="rId432" Type="http://schemas.openxmlformats.org/officeDocument/2006/relationships/slide" Target="slides/slide348.xml"/><Relationship Id="rId474" Type="http://schemas.openxmlformats.org/officeDocument/2006/relationships/slide" Target="slides/slide390.xml"/><Relationship Id="rId127" Type="http://schemas.openxmlformats.org/officeDocument/2006/relationships/slide" Target="slides/slide43.xml"/><Relationship Id="rId31" Type="http://schemas.openxmlformats.org/officeDocument/2006/relationships/slideMaster" Target="slideMasters/slideMaster31.xml"/><Relationship Id="rId73" Type="http://schemas.openxmlformats.org/officeDocument/2006/relationships/slideMaster" Target="slideMasters/slideMaster73.xml"/><Relationship Id="rId169" Type="http://schemas.openxmlformats.org/officeDocument/2006/relationships/slide" Target="slides/slide85.xml"/><Relationship Id="rId334" Type="http://schemas.openxmlformats.org/officeDocument/2006/relationships/slide" Target="slides/slide250.xml"/><Relationship Id="rId376" Type="http://schemas.openxmlformats.org/officeDocument/2006/relationships/slide" Target="slides/slide292.xml"/><Relationship Id="rId541" Type="http://schemas.openxmlformats.org/officeDocument/2006/relationships/slide" Target="slides/slide457.xml"/><Relationship Id="rId583" Type="http://schemas.openxmlformats.org/officeDocument/2006/relationships/slide" Target="slides/slide499.xml"/><Relationship Id="rId4" Type="http://schemas.openxmlformats.org/officeDocument/2006/relationships/slideMaster" Target="slideMasters/slideMaster4.xml"/><Relationship Id="rId180" Type="http://schemas.openxmlformats.org/officeDocument/2006/relationships/slide" Target="slides/slide96.xml"/><Relationship Id="rId236" Type="http://schemas.openxmlformats.org/officeDocument/2006/relationships/slide" Target="slides/slide152.xml"/><Relationship Id="rId278" Type="http://schemas.openxmlformats.org/officeDocument/2006/relationships/slide" Target="slides/slide194.xml"/><Relationship Id="rId401" Type="http://schemas.openxmlformats.org/officeDocument/2006/relationships/slide" Target="slides/slide317.xml"/><Relationship Id="rId443" Type="http://schemas.openxmlformats.org/officeDocument/2006/relationships/slide" Target="slides/slide359.xml"/><Relationship Id="rId303" Type="http://schemas.openxmlformats.org/officeDocument/2006/relationships/slide" Target="slides/slide219.xml"/><Relationship Id="rId485" Type="http://schemas.openxmlformats.org/officeDocument/2006/relationships/slide" Target="slides/slide401.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54.xml"/><Relationship Id="rId345" Type="http://schemas.openxmlformats.org/officeDocument/2006/relationships/slide" Target="slides/slide261.xml"/><Relationship Id="rId387" Type="http://schemas.openxmlformats.org/officeDocument/2006/relationships/slide" Target="slides/slide303.xml"/><Relationship Id="rId510" Type="http://schemas.openxmlformats.org/officeDocument/2006/relationships/slide" Target="slides/slide426.xml"/><Relationship Id="rId552" Type="http://schemas.openxmlformats.org/officeDocument/2006/relationships/slide" Target="slides/slide468.xml"/><Relationship Id="rId594" Type="http://schemas.openxmlformats.org/officeDocument/2006/relationships/slide" Target="slides/slide510.xml"/><Relationship Id="rId191" Type="http://schemas.openxmlformats.org/officeDocument/2006/relationships/slide" Target="slides/slide107.xml"/><Relationship Id="rId205" Type="http://schemas.openxmlformats.org/officeDocument/2006/relationships/slide" Target="slides/slide121.xml"/><Relationship Id="rId247" Type="http://schemas.openxmlformats.org/officeDocument/2006/relationships/slide" Target="slides/slide163.xml"/><Relationship Id="rId412" Type="http://schemas.openxmlformats.org/officeDocument/2006/relationships/slide" Target="slides/slide328.xml"/><Relationship Id="rId107" Type="http://schemas.openxmlformats.org/officeDocument/2006/relationships/slide" Target="slides/slide23.xml"/><Relationship Id="rId289" Type="http://schemas.openxmlformats.org/officeDocument/2006/relationships/slide" Target="slides/slide205.xml"/><Relationship Id="rId454" Type="http://schemas.openxmlformats.org/officeDocument/2006/relationships/slide" Target="slides/slide370.xml"/><Relationship Id="rId496" Type="http://schemas.openxmlformats.org/officeDocument/2006/relationships/slide" Target="slides/slide41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5.xml"/><Relationship Id="rId314" Type="http://schemas.openxmlformats.org/officeDocument/2006/relationships/slide" Target="slides/slide230.xml"/><Relationship Id="rId356" Type="http://schemas.openxmlformats.org/officeDocument/2006/relationships/slide" Target="slides/slide272.xml"/><Relationship Id="rId398" Type="http://schemas.openxmlformats.org/officeDocument/2006/relationships/slide" Target="slides/slide314.xml"/><Relationship Id="rId521" Type="http://schemas.openxmlformats.org/officeDocument/2006/relationships/slide" Target="slides/slide437.xml"/><Relationship Id="rId563" Type="http://schemas.openxmlformats.org/officeDocument/2006/relationships/slide" Target="slides/slide479.xml"/><Relationship Id="rId95" Type="http://schemas.openxmlformats.org/officeDocument/2006/relationships/slide" Target="slides/slide11.xml"/><Relationship Id="rId160" Type="http://schemas.openxmlformats.org/officeDocument/2006/relationships/slide" Target="slides/slide76.xml"/><Relationship Id="rId216" Type="http://schemas.openxmlformats.org/officeDocument/2006/relationships/slide" Target="slides/slide132.xml"/><Relationship Id="rId423" Type="http://schemas.openxmlformats.org/officeDocument/2006/relationships/slide" Target="slides/slide339.xml"/><Relationship Id="rId258" Type="http://schemas.openxmlformats.org/officeDocument/2006/relationships/slide" Target="slides/slide174.xml"/><Relationship Id="rId465" Type="http://schemas.openxmlformats.org/officeDocument/2006/relationships/slide" Target="slides/slide38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4.xml"/><Relationship Id="rId325" Type="http://schemas.openxmlformats.org/officeDocument/2006/relationships/slide" Target="slides/slide241.xml"/><Relationship Id="rId367" Type="http://schemas.openxmlformats.org/officeDocument/2006/relationships/slide" Target="slides/slide283.xml"/><Relationship Id="rId532" Type="http://schemas.openxmlformats.org/officeDocument/2006/relationships/slide" Target="slides/slide448.xml"/><Relationship Id="rId574" Type="http://schemas.openxmlformats.org/officeDocument/2006/relationships/slide" Target="slides/slide490.xml"/><Relationship Id="rId171" Type="http://schemas.openxmlformats.org/officeDocument/2006/relationships/slide" Target="slides/slide87.xml"/><Relationship Id="rId227" Type="http://schemas.openxmlformats.org/officeDocument/2006/relationships/slide" Target="slides/slide143.xml"/><Relationship Id="rId269" Type="http://schemas.openxmlformats.org/officeDocument/2006/relationships/slide" Target="slides/slide185.xml"/><Relationship Id="rId434" Type="http://schemas.openxmlformats.org/officeDocument/2006/relationships/slide" Target="slides/slide350.xml"/><Relationship Id="rId476" Type="http://schemas.openxmlformats.org/officeDocument/2006/relationships/slide" Target="slides/slide392.xml"/><Relationship Id="rId33" Type="http://schemas.openxmlformats.org/officeDocument/2006/relationships/slideMaster" Target="slideMasters/slideMaster33.xml"/><Relationship Id="rId129" Type="http://schemas.openxmlformats.org/officeDocument/2006/relationships/slide" Target="slides/slide45.xml"/><Relationship Id="rId280" Type="http://schemas.openxmlformats.org/officeDocument/2006/relationships/slide" Target="slides/slide196.xml"/><Relationship Id="rId336" Type="http://schemas.openxmlformats.org/officeDocument/2006/relationships/slide" Target="slides/slide252.xml"/><Relationship Id="rId501" Type="http://schemas.openxmlformats.org/officeDocument/2006/relationships/slide" Target="slides/slide417.xml"/><Relationship Id="rId543" Type="http://schemas.openxmlformats.org/officeDocument/2006/relationships/slide" Target="slides/slide459.xml"/><Relationship Id="rId75" Type="http://schemas.openxmlformats.org/officeDocument/2006/relationships/slideMaster" Target="slideMasters/slideMaster75.xml"/><Relationship Id="rId140" Type="http://schemas.openxmlformats.org/officeDocument/2006/relationships/slide" Target="slides/slide56.xml"/><Relationship Id="rId182" Type="http://schemas.openxmlformats.org/officeDocument/2006/relationships/slide" Target="slides/slide98.xml"/><Relationship Id="rId378" Type="http://schemas.openxmlformats.org/officeDocument/2006/relationships/slide" Target="slides/slide294.xml"/><Relationship Id="rId403" Type="http://schemas.openxmlformats.org/officeDocument/2006/relationships/slide" Target="slides/slide319.xml"/><Relationship Id="rId585" Type="http://schemas.openxmlformats.org/officeDocument/2006/relationships/slide" Target="slides/slide501.xml"/><Relationship Id="rId6" Type="http://schemas.openxmlformats.org/officeDocument/2006/relationships/slideMaster" Target="slideMasters/slideMaster6.xml"/><Relationship Id="rId238" Type="http://schemas.openxmlformats.org/officeDocument/2006/relationships/slide" Target="slides/slide154.xml"/><Relationship Id="rId445" Type="http://schemas.openxmlformats.org/officeDocument/2006/relationships/slide" Target="slides/slide361.xml"/><Relationship Id="rId487" Type="http://schemas.openxmlformats.org/officeDocument/2006/relationships/slide" Target="slides/slide403.xml"/><Relationship Id="rId291" Type="http://schemas.openxmlformats.org/officeDocument/2006/relationships/slide" Target="slides/slide207.xml"/><Relationship Id="rId305" Type="http://schemas.openxmlformats.org/officeDocument/2006/relationships/slide" Target="slides/slide221.xml"/><Relationship Id="rId347" Type="http://schemas.openxmlformats.org/officeDocument/2006/relationships/slide" Target="slides/slide263.xml"/><Relationship Id="rId512" Type="http://schemas.openxmlformats.org/officeDocument/2006/relationships/slide" Target="slides/slide428.xml"/><Relationship Id="rId44" Type="http://schemas.openxmlformats.org/officeDocument/2006/relationships/slideMaster" Target="slideMasters/slideMaster44.xml"/><Relationship Id="rId86" Type="http://schemas.openxmlformats.org/officeDocument/2006/relationships/slide" Target="slides/slide2.xml"/><Relationship Id="rId151" Type="http://schemas.openxmlformats.org/officeDocument/2006/relationships/slide" Target="slides/slide67.xml"/><Relationship Id="rId389" Type="http://schemas.openxmlformats.org/officeDocument/2006/relationships/slide" Target="slides/slide305.xml"/><Relationship Id="rId554" Type="http://schemas.openxmlformats.org/officeDocument/2006/relationships/slide" Target="slides/slide470.xml"/><Relationship Id="rId596" Type="http://schemas.openxmlformats.org/officeDocument/2006/relationships/slide" Target="slides/slide512.xml"/><Relationship Id="rId193" Type="http://schemas.openxmlformats.org/officeDocument/2006/relationships/slide" Target="slides/slide109.xml"/><Relationship Id="rId207" Type="http://schemas.openxmlformats.org/officeDocument/2006/relationships/slide" Target="slides/slide123.xml"/><Relationship Id="rId249" Type="http://schemas.openxmlformats.org/officeDocument/2006/relationships/slide" Target="slides/slide165.xml"/><Relationship Id="rId414" Type="http://schemas.openxmlformats.org/officeDocument/2006/relationships/slide" Target="slides/slide330.xml"/><Relationship Id="rId456" Type="http://schemas.openxmlformats.org/officeDocument/2006/relationships/slide" Target="slides/slide372.xml"/><Relationship Id="rId498" Type="http://schemas.openxmlformats.org/officeDocument/2006/relationships/slide" Target="slides/slide414.xml"/><Relationship Id="rId13" Type="http://schemas.openxmlformats.org/officeDocument/2006/relationships/slideMaster" Target="slideMasters/slideMaster13.xml"/><Relationship Id="rId109" Type="http://schemas.openxmlformats.org/officeDocument/2006/relationships/slide" Target="slides/slide25.xml"/><Relationship Id="rId260" Type="http://schemas.openxmlformats.org/officeDocument/2006/relationships/slide" Target="slides/slide176.xml"/><Relationship Id="rId316" Type="http://schemas.openxmlformats.org/officeDocument/2006/relationships/slide" Target="slides/slide232.xml"/><Relationship Id="rId523" Type="http://schemas.openxmlformats.org/officeDocument/2006/relationships/slide" Target="slides/slide439.xml"/><Relationship Id="rId55" Type="http://schemas.openxmlformats.org/officeDocument/2006/relationships/slideMaster" Target="slideMasters/slideMaster55.xml"/><Relationship Id="rId97" Type="http://schemas.openxmlformats.org/officeDocument/2006/relationships/slide" Target="slides/slide13.xml"/><Relationship Id="rId120" Type="http://schemas.openxmlformats.org/officeDocument/2006/relationships/slide" Target="slides/slide36.xml"/><Relationship Id="rId358" Type="http://schemas.openxmlformats.org/officeDocument/2006/relationships/slide" Target="slides/slide274.xml"/><Relationship Id="rId565" Type="http://schemas.openxmlformats.org/officeDocument/2006/relationships/slide" Target="slides/slide481.xml"/><Relationship Id="rId162" Type="http://schemas.openxmlformats.org/officeDocument/2006/relationships/slide" Target="slides/slide78.xml"/><Relationship Id="rId218" Type="http://schemas.openxmlformats.org/officeDocument/2006/relationships/slide" Target="slides/slide134.xml"/><Relationship Id="rId425" Type="http://schemas.openxmlformats.org/officeDocument/2006/relationships/slide" Target="slides/slide341.xml"/><Relationship Id="rId467" Type="http://schemas.openxmlformats.org/officeDocument/2006/relationships/slide" Target="slides/slide383.xml"/><Relationship Id="rId271" Type="http://schemas.openxmlformats.org/officeDocument/2006/relationships/slide" Target="slides/slide187.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7.xml"/><Relationship Id="rId327" Type="http://schemas.openxmlformats.org/officeDocument/2006/relationships/slide" Target="slides/slide243.xml"/><Relationship Id="rId369" Type="http://schemas.openxmlformats.org/officeDocument/2006/relationships/slide" Target="slides/slide285.xml"/><Relationship Id="rId534" Type="http://schemas.openxmlformats.org/officeDocument/2006/relationships/slide" Target="slides/slide450.xml"/><Relationship Id="rId576" Type="http://schemas.openxmlformats.org/officeDocument/2006/relationships/slide" Target="slides/slide492.xml"/><Relationship Id="rId173" Type="http://schemas.openxmlformats.org/officeDocument/2006/relationships/slide" Target="slides/slide89.xml"/><Relationship Id="rId229" Type="http://schemas.openxmlformats.org/officeDocument/2006/relationships/slide" Target="slides/slide145.xml"/><Relationship Id="rId380" Type="http://schemas.openxmlformats.org/officeDocument/2006/relationships/slide" Target="slides/slide296.xml"/><Relationship Id="rId436" Type="http://schemas.openxmlformats.org/officeDocument/2006/relationships/slide" Target="slides/slide352.xml"/><Relationship Id="rId601" Type="http://schemas.openxmlformats.org/officeDocument/2006/relationships/theme" Target="theme/theme1.xml"/><Relationship Id="rId240" Type="http://schemas.openxmlformats.org/officeDocument/2006/relationships/slide" Target="slides/slide156.xml"/><Relationship Id="rId478" Type="http://schemas.openxmlformats.org/officeDocument/2006/relationships/slide" Target="slides/slide394.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6.xml"/><Relationship Id="rId282" Type="http://schemas.openxmlformats.org/officeDocument/2006/relationships/slide" Target="slides/slide198.xml"/><Relationship Id="rId338" Type="http://schemas.openxmlformats.org/officeDocument/2006/relationships/slide" Target="slides/slide254.xml"/><Relationship Id="rId503" Type="http://schemas.openxmlformats.org/officeDocument/2006/relationships/slide" Target="slides/slide419.xml"/><Relationship Id="rId545" Type="http://schemas.openxmlformats.org/officeDocument/2006/relationships/slide" Target="slides/slide461.xml"/><Relationship Id="rId587" Type="http://schemas.openxmlformats.org/officeDocument/2006/relationships/slide" Target="slides/slide503.xml"/><Relationship Id="rId8" Type="http://schemas.openxmlformats.org/officeDocument/2006/relationships/slideMaster" Target="slideMasters/slideMaster8.xml"/><Relationship Id="rId142" Type="http://schemas.openxmlformats.org/officeDocument/2006/relationships/slide" Target="slides/slide58.xml"/><Relationship Id="rId184" Type="http://schemas.openxmlformats.org/officeDocument/2006/relationships/slide" Target="slides/slide100.xml"/><Relationship Id="rId391" Type="http://schemas.openxmlformats.org/officeDocument/2006/relationships/slide" Target="slides/slide307.xml"/><Relationship Id="rId405" Type="http://schemas.openxmlformats.org/officeDocument/2006/relationships/slide" Target="slides/slide321.xml"/><Relationship Id="rId447" Type="http://schemas.openxmlformats.org/officeDocument/2006/relationships/slide" Target="slides/slide363.xml"/><Relationship Id="rId251" Type="http://schemas.openxmlformats.org/officeDocument/2006/relationships/slide" Target="slides/slide167.xml"/><Relationship Id="rId489" Type="http://schemas.openxmlformats.org/officeDocument/2006/relationships/slide" Target="slides/slide405.xml"/><Relationship Id="rId46" Type="http://schemas.openxmlformats.org/officeDocument/2006/relationships/slideMaster" Target="slideMasters/slideMaster46.xml"/><Relationship Id="rId293" Type="http://schemas.openxmlformats.org/officeDocument/2006/relationships/slide" Target="slides/slide209.xml"/><Relationship Id="rId307" Type="http://schemas.openxmlformats.org/officeDocument/2006/relationships/slide" Target="slides/slide223.xml"/><Relationship Id="rId349" Type="http://schemas.openxmlformats.org/officeDocument/2006/relationships/slide" Target="slides/slide265.xml"/><Relationship Id="rId514" Type="http://schemas.openxmlformats.org/officeDocument/2006/relationships/slide" Target="slides/slide430.xml"/><Relationship Id="rId556" Type="http://schemas.openxmlformats.org/officeDocument/2006/relationships/slide" Target="slides/slide472.xml"/><Relationship Id="rId88" Type="http://schemas.openxmlformats.org/officeDocument/2006/relationships/slide" Target="slides/slide4.xml"/><Relationship Id="rId111" Type="http://schemas.openxmlformats.org/officeDocument/2006/relationships/slide" Target="slides/slide27.xml"/><Relationship Id="rId153" Type="http://schemas.openxmlformats.org/officeDocument/2006/relationships/slide" Target="slides/slide69.xml"/><Relationship Id="rId195" Type="http://schemas.openxmlformats.org/officeDocument/2006/relationships/slide" Target="slides/slide111.xml"/><Relationship Id="rId209" Type="http://schemas.openxmlformats.org/officeDocument/2006/relationships/slide" Target="slides/slide125.xml"/><Relationship Id="rId360" Type="http://schemas.openxmlformats.org/officeDocument/2006/relationships/slide" Target="slides/slide276.xml"/><Relationship Id="rId416" Type="http://schemas.openxmlformats.org/officeDocument/2006/relationships/slide" Target="slides/slide332.xml"/><Relationship Id="rId598" Type="http://schemas.openxmlformats.org/officeDocument/2006/relationships/notesMaster" Target="notesMasters/notesMaster1.xml"/><Relationship Id="rId220" Type="http://schemas.openxmlformats.org/officeDocument/2006/relationships/slide" Target="slides/slide136.xml"/><Relationship Id="rId458" Type="http://schemas.openxmlformats.org/officeDocument/2006/relationships/slide" Target="slides/slide374.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78.xml"/><Relationship Id="rId318" Type="http://schemas.openxmlformats.org/officeDocument/2006/relationships/slide" Target="slides/slide234.xml"/><Relationship Id="rId525" Type="http://schemas.openxmlformats.org/officeDocument/2006/relationships/slide" Target="slides/slide441.xml"/><Relationship Id="rId567" Type="http://schemas.openxmlformats.org/officeDocument/2006/relationships/slide" Target="slides/slide483.xml"/><Relationship Id="rId99" Type="http://schemas.openxmlformats.org/officeDocument/2006/relationships/slide" Target="slides/slide15.xml"/><Relationship Id="rId122" Type="http://schemas.openxmlformats.org/officeDocument/2006/relationships/slide" Target="slides/slide38.xml"/><Relationship Id="rId164" Type="http://schemas.openxmlformats.org/officeDocument/2006/relationships/slide" Target="slides/slide80.xml"/><Relationship Id="rId371" Type="http://schemas.openxmlformats.org/officeDocument/2006/relationships/slide" Target="slides/slide287.xml"/><Relationship Id="rId427" Type="http://schemas.openxmlformats.org/officeDocument/2006/relationships/slide" Target="slides/slide343.xml"/><Relationship Id="rId469" Type="http://schemas.openxmlformats.org/officeDocument/2006/relationships/slide" Target="slides/slide385.xml"/><Relationship Id="rId26" Type="http://schemas.openxmlformats.org/officeDocument/2006/relationships/slideMaster" Target="slideMasters/slideMaster26.xml"/><Relationship Id="rId231" Type="http://schemas.openxmlformats.org/officeDocument/2006/relationships/slide" Target="slides/slide147.xml"/><Relationship Id="rId273" Type="http://schemas.openxmlformats.org/officeDocument/2006/relationships/slide" Target="slides/slide189.xml"/><Relationship Id="rId329" Type="http://schemas.openxmlformats.org/officeDocument/2006/relationships/slide" Target="slides/slide245.xml"/><Relationship Id="rId480" Type="http://schemas.openxmlformats.org/officeDocument/2006/relationships/slide" Target="slides/slide396.xml"/><Relationship Id="rId536" Type="http://schemas.openxmlformats.org/officeDocument/2006/relationships/slide" Target="slides/slide452.xml"/><Relationship Id="rId68" Type="http://schemas.openxmlformats.org/officeDocument/2006/relationships/slideMaster" Target="slideMasters/slideMaster68.xml"/><Relationship Id="rId133" Type="http://schemas.openxmlformats.org/officeDocument/2006/relationships/slide" Target="slides/slide49.xml"/><Relationship Id="rId175" Type="http://schemas.openxmlformats.org/officeDocument/2006/relationships/slide" Target="slides/slide91.xml"/><Relationship Id="rId340" Type="http://schemas.openxmlformats.org/officeDocument/2006/relationships/slide" Target="slides/slide256.xml"/><Relationship Id="rId578" Type="http://schemas.openxmlformats.org/officeDocument/2006/relationships/slide" Target="slides/slide494.xml"/><Relationship Id="rId200" Type="http://schemas.openxmlformats.org/officeDocument/2006/relationships/slide" Target="slides/slide116.xml"/><Relationship Id="rId382" Type="http://schemas.openxmlformats.org/officeDocument/2006/relationships/slide" Target="slides/slide298.xml"/><Relationship Id="rId438" Type="http://schemas.openxmlformats.org/officeDocument/2006/relationships/slide" Target="slides/slide354.xml"/><Relationship Id="rId242" Type="http://schemas.openxmlformats.org/officeDocument/2006/relationships/slide" Target="slides/slide158.xml"/><Relationship Id="rId284" Type="http://schemas.openxmlformats.org/officeDocument/2006/relationships/slide" Target="slides/slide200.xml"/><Relationship Id="rId491" Type="http://schemas.openxmlformats.org/officeDocument/2006/relationships/slide" Target="slides/slide407.xml"/><Relationship Id="rId505" Type="http://schemas.openxmlformats.org/officeDocument/2006/relationships/slide" Target="slides/slide421.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 Target="slides/slide18.xml"/><Relationship Id="rId144" Type="http://schemas.openxmlformats.org/officeDocument/2006/relationships/slide" Target="slides/slide60.xml"/><Relationship Id="rId547" Type="http://schemas.openxmlformats.org/officeDocument/2006/relationships/slide" Target="slides/slide463.xml"/><Relationship Id="rId589" Type="http://schemas.openxmlformats.org/officeDocument/2006/relationships/slide" Target="slides/slide505.xml"/><Relationship Id="rId90" Type="http://schemas.openxmlformats.org/officeDocument/2006/relationships/slide" Target="slides/slide6.xml"/><Relationship Id="rId186" Type="http://schemas.openxmlformats.org/officeDocument/2006/relationships/slide" Target="slides/slide102.xml"/><Relationship Id="rId351" Type="http://schemas.openxmlformats.org/officeDocument/2006/relationships/slide" Target="slides/slide267.xml"/><Relationship Id="rId393" Type="http://schemas.openxmlformats.org/officeDocument/2006/relationships/slide" Target="slides/slide309.xml"/><Relationship Id="rId407" Type="http://schemas.openxmlformats.org/officeDocument/2006/relationships/slide" Target="slides/slide323.xml"/><Relationship Id="rId449" Type="http://schemas.openxmlformats.org/officeDocument/2006/relationships/slide" Target="slides/slide365.xml"/><Relationship Id="rId211" Type="http://schemas.openxmlformats.org/officeDocument/2006/relationships/slide" Target="slides/slide127.xml"/><Relationship Id="rId253" Type="http://schemas.openxmlformats.org/officeDocument/2006/relationships/slide" Target="slides/slide169.xml"/><Relationship Id="rId295" Type="http://schemas.openxmlformats.org/officeDocument/2006/relationships/slide" Target="slides/slide211.xml"/><Relationship Id="rId309" Type="http://schemas.openxmlformats.org/officeDocument/2006/relationships/slide" Target="slides/slide225.xml"/><Relationship Id="rId460" Type="http://schemas.openxmlformats.org/officeDocument/2006/relationships/slide" Target="slides/slide376.xml"/><Relationship Id="rId516" Type="http://schemas.openxmlformats.org/officeDocument/2006/relationships/slide" Target="slides/slide432.xml"/><Relationship Id="rId48" Type="http://schemas.openxmlformats.org/officeDocument/2006/relationships/slideMaster" Target="slideMasters/slideMaster48.xml"/><Relationship Id="rId113" Type="http://schemas.openxmlformats.org/officeDocument/2006/relationships/slide" Target="slides/slide29.xml"/><Relationship Id="rId320" Type="http://schemas.openxmlformats.org/officeDocument/2006/relationships/slide" Target="slides/slide236.xml"/><Relationship Id="rId558" Type="http://schemas.openxmlformats.org/officeDocument/2006/relationships/slide" Target="slides/slide474.xml"/><Relationship Id="rId155" Type="http://schemas.openxmlformats.org/officeDocument/2006/relationships/slide" Target="slides/slide71.xml"/><Relationship Id="rId197" Type="http://schemas.openxmlformats.org/officeDocument/2006/relationships/slide" Target="slides/slide113.xml"/><Relationship Id="rId362" Type="http://schemas.openxmlformats.org/officeDocument/2006/relationships/slide" Target="slides/slide278.xml"/><Relationship Id="rId418" Type="http://schemas.openxmlformats.org/officeDocument/2006/relationships/slide" Target="slides/slide334.xml"/><Relationship Id="rId222" Type="http://schemas.openxmlformats.org/officeDocument/2006/relationships/slide" Target="slides/slide138.xml"/><Relationship Id="rId264" Type="http://schemas.openxmlformats.org/officeDocument/2006/relationships/slide" Target="slides/slide180.xml"/><Relationship Id="rId471" Type="http://schemas.openxmlformats.org/officeDocument/2006/relationships/slide" Target="slides/slide387.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40.xml"/><Relationship Id="rId527" Type="http://schemas.openxmlformats.org/officeDocument/2006/relationships/slide" Target="slides/slide443.xml"/><Relationship Id="rId569" Type="http://schemas.openxmlformats.org/officeDocument/2006/relationships/slide" Target="slides/slide485.xml"/><Relationship Id="rId70" Type="http://schemas.openxmlformats.org/officeDocument/2006/relationships/slideMaster" Target="slideMasters/slideMaster70.xml"/><Relationship Id="rId166" Type="http://schemas.openxmlformats.org/officeDocument/2006/relationships/slide" Target="slides/slide82.xml"/><Relationship Id="rId331" Type="http://schemas.openxmlformats.org/officeDocument/2006/relationships/slide" Target="slides/slide247.xml"/><Relationship Id="rId373" Type="http://schemas.openxmlformats.org/officeDocument/2006/relationships/slide" Target="slides/slide289.xml"/><Relationship Id="rId429" Type="http://schemas.openxmlformats.org/officeDocument/2006/relationships/slide" Target="slides/slide345.xml"/><Relationship Id="rId580" Type="http://schemas.openxmlformats.org/officeDocument/2006/relationships/slide" Target="slides/slide496.xml"/><Relationship Id="rId1" Type="http://schemas.openxmlformats.org/officeDocument/2006/relationships/slideMaster" Target="slideMasters/slideMaster1.xml"/><Relationship Id="rId233" Type="http://schemas.openxmlformats.org/officeDocument/2006/relationships/slide" Target="slides/slide149.xml"/><Relationship Id="rId440" Type="http://schemas.openxmlformats.org/officeDocument/2006/relationships/slide" Target="slides/slide356.xml"/><Relationship Id="rId28" Type="http://schemas.openxmlformats.org/officeDocument/2006/relationships/slideMaster" Target="slideMasters/slideMaster28.xml"/><Relationship Id="rId275" Type="http://schemas.openxmlformats.org/officeDocument/2006/relationships/slide" Target="slides/slide191.xml"/><Relationship Id="rId300" Type="http://schemas.openxmlformats.org/officeDocument/2006/relationships/slide" Target="slides/slide216.xml"/><Relationship Id="rId482" Type="http://schemas.openxmlformats.org/officeDocument/2006/relationships/slide" Target="slides/slide398.xml"/><Relationship Id="rId538" Type="http://schemas.openxmlformats.org/officeDocument/2006/relationships/slide" Target="slides/slide454.xml"/><Relationship Id="rId81" Type="http://schemas.openxmlformats.org/officeDocument/2006/relationships/slideMaster" Target="slideMasters/slideMaster81.xml"/><Relationship Id="rId135" Type="http://schemas.openxmlformats.org/officeDocument/2006/relationships/slide" Target="slides/slide51.xml"/><Relationship Id="rId177" Type="http://schemas.openxmlformats.org/officeDocument/2006/relationships/slide" Target="slides/slide93.xml"/><Relationship Id="rId342" Type="http://schemas.openxmlformats.org/officeDocument/2006/relationships/slide" Target="slides/slide258.xml"/><Relationship Id="rId384" Type="http://schemas.openxmlformats.org/officeDocument/2006/relationships/slide" Target="slides/slide300.xml"/><Relationship Id="rId591" Type="http://schemas.openxmlformats.org/officeDocument/2006/relationships/slide" Target="slides/slide507.xml"/><Relationship Id="rId202" Type="http://schemas.openxmlformats.org/officeDocument/2006/relationships/slide" Target="slides/slide118.xml"/><Relationship Id="rId244" Type="http://schemas.openxmlformats.org/officeDocument/2006/relationships/slide" Target="slides/slide160.xml"/><Relationship Id="rId39" Type="http://schemas.openxmlformats.org/officeDocument/2006/relationships/slideMaster" Target="slideMasters/slideMaster39.xml"/><Relationship Id="rId286" Type="http://schemas.openxmlformats.org/officeDocument/2006/relationships/slide" Target="slides/slide202.xml"/><Relationship Id="rId451" Type="http://schemas.openxmlformats.org/officeDocument/2006/relationships/slide" Target="slides/slide367.xml"/><Relationship Id="rId493" Type="http://schemas.openxmlformats.org/officeDocument/2006/relationships/slide" Target="slides/slide409.xml"/><Relationship Id="rId507" Type="http://schemas.openxmlformats.org/officeDocument/2006/relationships/slide" Target="slides/slide423.xml"/><Relationship Id="rId549" Type="http://schemas.openxmlformats.org/officeDocument/2006/relationships/slide" Target="slides/slide465.xml"/><Relationship Id="rId50" Type="http://schemas.openxmlformats.org/officeDocument/2006/relationships/slideMaster" Target="slideMasters/slideMaster50.xml"/><Relationship Id="rId104" Type="http://schemas.openxmlformats.org/officeDocument/2006/relationships/slide" Target="slides/slide20.xml"/><Relationship Id="rId146" Type="http://schemas.openxmlformats.org/officeDocument/2006/relationships/slide" Target="slides/slide62.xml"/><Relationship Id="rId188" Type="http://schemas.openxmlformats.org/officeDocument/2006/relationships/slide" Target="slides/slide104.xml"/><Relationship Id="rId311" Type="http://schemas.openxmlformats.org/officeDocument/2006/relationships/slide" Target="slides/slide227.xml"/><Relationship Id="rId353" Type="http://schemas.openxmlformats.org/officeDocument/2006/relationships/slide" Target="slides/slide269.xml"/><Relationship Id="rId395" Type="http://schemas.openxmlformats.org/officeDocument/2006/relationships/slide" Target="slides/slide311.xml"/><Relationship Id="rId409" Type="http://schemas.openxmlformats.org/officeDocument/2006/relationships/slide" Target="slides/slide325.xml"/><Relationship Id="rId560" Type="http://schemas.openxmlformats.org/officeDocument/2006/relationships/slide" Target="slides/slide476.xml"/><Relationship Id="rId92" Type="http://schemas.openxmlformats.org/officeDocument/2006/relationships/slide" Target="slides/slide8.xml"/><Relationship Id="rId213" Type="http://schemas.openxmlformats.org/officeDocument/2006/relationships/slide" Target="slides/slide129.xml"/><Relationship Id="rId420" Type="http://schemas.openxmlformats.org/officeDocument/2006/relationships/slide" Target="slides/slide336.xml"/><Relationship Id="rId255" Type="http://schemas.openxmlformats.org/officeDocument/2006/relationships/slide" Target="slides/slide171.xml"/><Relationship Id="rId297" Type="http://schemas.openxmlformats.org/officeDocument/2006/relationships/slide" Target="slides/slide213.xml"/><Relationship Id="rId462" Type="http://schemas.openxmlformats.org/officeDocument/2006/relationships/slide" Target="slides/slide378.xml"/><Relationship Id="rId518" Type="http://schemas.openxmlformats.org/officeDocument/2006/relationships/slide" Target="slides/slide434.xml"/><Relationship Id="rId115" Type="http://schemas.openxmlformats.org/officeDocument/2006/relationships/slide" Target="slides/slide31.xml"/><Relationship Id="rId157" Type="http://schemas.openxmlformats.org/officeDocument/2006/relationships/slide" Target="slides/slide73.xml"/><Relationship Id="rId322" Type="http://schemas.openxmlformats.org/officeDocument/2006/relationships/slide" Target="slides/slide238.xml"/><Relationship Id="rId364" Type="http://schemas.openxmlformats.org/officeDocument/2006/relationships/slide" Target="slides/slide280.xml"/><Relationship Id="rId61" Type="http://schemas.openxmlformats.org/officeDocument/2006/relationships/slideMaster" Target="slideMasters/slideMaster61.xml"/><Relationship Id="rId199" Type="http://schemas.openxmlformats.org/officeDocument/2006/relationships/slide" Target="slides/slide115.xml"/><Relationship Id="rId571" Type="http://schemas.openxmlformats.org/officeDocument/2006/relationships/slide" Target="slides/slide487.xml"/><Relationship Id="rId19" Type="http://schemas.openxmlformats.org/officeDocument/2006/relationships/slideMaster" Target="slideMasters/slideMaster19.xml"/><Relationship Id="rId224" Type="http://schemas.openxmlformats.org/officeDocument/2006/relationships/slide" Target="slides/slide140.xml"/><Relationship Id="rId266" Type="http://schemas.openxmlformats.org/officeDocument/2006/relationships/slide" Target="slides/slide182.xml"/><Relationship Id="rId431" Type="http://schemas.openxmlformats.org/officeDocument/2006/relationships/slide" Target="slides/slide347.xml"/><Relationship Id="rId473" Type="http://schemas.openxmlformats.org/officeDocument/2006/relationships/slide" Target="slides/slide389.xml"/><Relationship Id="rId529" Type="http://schemas.openxmlformats.org/officeDocument/2006/relationships/slide" Target="slides/slide445.xml"/><Relationship Id="rId30" Type="http://schemas.openxmlformats.org/officeDocument/2006/relationships/slideMaster" Target="slideMasters/slideMaster30.xml"/><Relationship Id="rId126" Type="http://schemas.openxmlformats.org/officeDocument/2006/relationships/slide" Target="slides/slide42.xml"/><Relationship Id="rId168" Type="http://schemas.openxmlformats.org/officeDocument/2006/relationships/slide" Target="slides/slide84.xml"/><Relationship Id="rId333" Type="http://schemas.openxmlformats.org/officeDocument/2006/relationships/slide" Target="slides/slide249.xml"/><Relationship Id="rId540" Type="http://schemas.openxmlformats.org/officeDocument/2006/relationships/slide" Target="slides/slide456.xml"/><Relationship Id="rId72" Type="http://schemas.openxmlformats.org/officeDocument/2006/relationships/slideMaster" Target="slideMasters/slideMaster72.xml"/><Relationship Id="rId375" Type="http://schemas.openxmlformats.org/officeDocument/2006/relationships/slide" Target="slides/slide291.xml"/><Relationship Id="rId582" Type="http://schemas.openxmlformats.org/officeDocument/2006/relationships/slide" Target="slides/slide498.xml"/><Relationship Id="rId3" Type="http://schemas.openxmlformats.org/officeDocument/2006/relationships/slideMaster" Target="slideMasters/slideMaster3.xml"/><Relationship Id="rId235" Type="http://schemas.openxmlformats.org/officeDocument/2006/relationships/slide" Target="slides/slide151.xml"/><Relationship Id="rId277" Type="http://schemas.openxmlformats.org/officeDocument/2006/relationships/slide" Target="slides/slide193.xml"/><Relationship Id="rId400" Type="http://schemas.openxmlformats.org/officeDocument/2006/relationships/slide" Target="slides/slide316.xml"/><Relationship Id="rId442" Type="http://schemas.openxmlformats.org/officeDocument/2006/relationships/slide" Target="slides/slide358.xml"/><Relationship Id="rId484" Type="http://schemas.openxmlformats.org/officeDocument/2006/relationships/slide" Target="slides/slide400.xml"/><Relationship Id="rId137" Type="http://schemas.openxmlformats.org/officeDocument/2006/relationships/slide" Target="slides/slide53.xml"/><Relationship Id="rId302" Type="http://schemas.openxmlformats.org/officeDocument/2006/relationships/slide" Target="slides/slide218.xml"/><Relationship Id="rId344" Type="http://schemas.openxmlformats.org/officeDocument/2006/relationships/slide" Target="slides/slide260.xml"/><Relationship Id="rId41" Type="http://schemas.openxmlformats.org/officeDocument/2006/relationships/slideMaster" Target="slideMasters/slideMaster41.xml"/><Relationship Id="rId83" Type="http://schemas.openxmlformats.org/officeDocument/2006/relationships/slideMaster" Target="slideMasters/slideMaster83.xml"/><Relationship Id="rId179" Type="http://schemas.openxmlformats.org/officeDocument/2006/relationships/slide" Target="slides/slide95.xml"/><Relationship Id="rId386" Type="http://schemas.openxmlformats.org/officeDocument/2006/relationships/slide" Target="slides/slide302.xml"/><Relationship Id="rId551" Type="http://schemas.openxmlformats.org/officeDocument/2006/relationships/slide" Target="slides/slide467.xml"/><Relationship Id="rId593" Type="http://schemas.openxmlformats.org/officeDocument/2006/relationships/slide" Target="slides/slide509.xml"/><Relationship Id="rId190" Type="http://schemas.openxmlformats.org/officeDocument/2006/relationships/slide" Target="slides/slide106.xml"/><Relationship Id="rId204" Type="http://schemas.openxmlformats.org/officeDocument/2006/relationships/slide" Target="slides/slide120.xml"/><Relationship Id="rId246" Type="http://schemas.openxmlformats.org/officeDocument/2006/relationships/slide" Target="slides/slide162.xml"/><Relationship Id="rId288" Type="http://schemas.openxmlformats.org/officeDocument/2006/relationships/slide" Target="slides/slide204.xml"/><Relationship Id="rId411" Type="http://schemas.openxmlformats.org/officeDocument/2006/relationships/slide" Target="slides/slide327.xml"/><Relationship Id="rId453" Type="http://schemas.openxmlformats.org/officeDocument/2006/relationships/slide" Target="slides/slide369.xml"/><Relationship Id="rId509" Type="http://schemas.openxmlformats.org/officeDocument/2006/relationships/slide" Target="slides/slide425.xml"/><Relationship Id="rId106" Type="http://schemas.openxmlformats.org/officeDocument/2006/relationships/slide" Target="slides/slide22.xml"/><Relationship Id="rId313" Type="http://schemas.openxmlformats.org/officeDocument/2006/relationships/slide" Target="slides/slide229.xml"/><Relationship Id="rId495" Type="http://schemas.openxmlformats.org/officeDocument/2006/relationships/slide" Target="slides/slide411.xml"/><Relationship Id="rId10" Type="http://schemas.openxmlformats.org/officeDocument/2006/relationships/slideMaster" Target="slideMasters/slideMaster10.xml"/><Relationship Id="rId52" Type="http://schemas.openxmlformats.org/officeDocument/2006/relationships/slideMaster" Target="slideMasters/slideMaster52.xml"/><Relationship Id="rId94" Type="http://schemas.openxmlformats.org/officeDocument/2006/relationships/slide" Target="slides/slide10.xml"/><Relationship Id="rId148" Type="http://schemas.openxmlformats.org/officeDocument/2006/relationships/slide" Target="slides/slide64.xml"/><Relationship Id="rId355" Type="http://schemas.openxmlformats.org/officeDocument/2006/relationships/slide" Target="slides/slide271.xml"/><Relationship Id="rId397" Type="http://schemas.openxmlformats.org/officeDocument/2006/relationships/slide" Target="slides/slide313.xml"/><Relationship Id="rId520" Type="http://schemas.openxmlformats.org/officeDocument/2006/relationships/slide" Target="slides/slide436.xml"/><Relationship Id="rId562" Type="http://schemas.openxmlformats.org/officeDocument/2006/relationships/slide" Target="slides/slide478.xml"/><Relationship Id="rId215" Type="http://schemas.openxmlformats.org/officeDocument/2006/relationships/slide" Target="slides/slide131.xml"/><Relationship Id="rId257" Type="http://schemas.openxmlformats.org/officeDocument/2006/relationships/slide" Target="slides/slide173.xml"/><Relationship Id="rId422" Type="http://schemas.openxmlformats.org/officeDocument/2006/relationships/slide" Target="slides/slide338.xml"/><Relationship Id="rId464" Type="http://schemas.openxmlformats.org/officeDocument/2006/relationships/slide" Target="slides/slide380.xml"/><Relationship Id="rId299" Type="http://schemas.openxmlformats.org/officeDocument/2006/relationships/slide" Target="slides/slide215.xml"/><Relationship Id="rId63" Type="http://schemas.openxmlformats.org/officeDocument/2006/relationships/slideMaster" Target="slideMasters/slideMaster63.xml"/><Relationship Id="rId159" Type="http://schemas.openxmlformats.org/officeDocument/2006/relationships/slide" Target="slides/slide75.xml"/><Relationship Id="rId366" Type="http://schemas.openxmlformats.org/officeDocument/2006/relationships/slide" Target="slides/slide282.xml"/><Relationship Id="rId573" Type="http://schemas.openxmlformats.org/officeDocument/2006/relationships/slide" Target="slides/slide489.xml"/><Relationship Id="rId226" Type="http://schemas.openxmlformats.org/officeDocument/2006/relationships/slide" Target="slides/slide142.xml"/><Relationship Id="rId433" Type="http://schemas.openxmlformats.org/officeDocument/2006/relationships/slide" Target="slides/slide349.xml"/><Relationship Id="rId74" Type="http://schemas.openxmlformats.org/officeDocument/2006/relationships/slideMaster" Target="slideMasters/slideMaster74.xml"/><Relationship Id="rId377" Type="http://schemas.openxmlformats.org/officeDocument/2006/relationships/slide" Target="slides/slide293.xml"/><Relationship Id="rId500" Type="http://schemas.openxmlformats.org/officeDocument/2006/relationships/slide" Target="slides/slide416.xml"/><Relationship Id="rId584" Type="http://schemas.openxmlformats.org/officeDocument/2006/relationships/slide" Target="slides/slide500.xml"/><Relationship Id="rId5" Type="http://schemas.openxmlformats.org/officeDocument/2006/relationships/slideMaster" Target="slideMasters/slideMaster5.xml"/><Relationship Id="rId237" Type="http://schemas.openxmlformats.org/officeDocument/2006/relationships/slide" Target="slides/slide153.xml"/><Relationship Id="rId444" Type="http://schemas.openxmlformats.org/officeDocument/2006/relationships/slide" Target="slides/slide360.xml"/><Relationship Id="rId290" Type="http://schemas.openxmlformats.org/officeDocument/2006/relationships/slide" Target="slides/slide206.xml"/><Relationship Id="rId304" Type="http://schemas.openxmlformats.org/officeDocument/2006/relationships/slide" Target="slides/slide220.xml"/><Relationship Id="rId388" Type="http://schemas.openxmlformats.org/officeDocument/2006/relationships/slide" Target="slides/slide304.xml"/><Relationship Id="rId511" Type="http://schemas.openxmlformats.org/officeDocument/2006/relationships/slide" Target="slides/slide427.xml"/><Relationship Id="rId85" Type="http://schemas.openxmlformats.org/officeDocument/2006/relationships/slide" Target="slides/slide1.xml"/><Relationship Id="rId150" Type="http://schemas.openxmlformats.org/officeDocument/2006/relationships/slide" Target="slides/slide66.xml"/><Relationship Id="rId595" Type="http://schemas.openxmlformats.org/officeDocument/2006/relationships/slide" Target="slides/slide511.xml"/><Relationship Id="rId248" Type="http://schemas.openxmlformats.org/officeDocument/2006/relationships/slide" Target="slides/slide164.xml"/><Relationship Id="rId455" Type="http://schemas.openxmlformats.org/officeDocument/2006/relationships/slide" Target="slides/slide371.xml"/><Relationship Id="rId12" Type="http://schemas.openxmlformats.org/officeDocument/2006/relationships/slideMaster" Target="slideMasters/slideMaster12.xml"/><Relationship Id="rId108" Type="http://schemas.openxmlformats.org/officeDocument/2006/relationships/slide" Target="slides/slide24.xml"/><Relationship Id="rId315" Type="http://schemas.openxmlformats.org/officeDocument/2006/relationships/slide" Target="slides/slide231.xml"/><Relationship Id="rId522" Type="http://schemas.openxmlformats.org/officeDocument/2006/relationships/slide" Target="slides/slide438.xml"/><Relationship Id="rId96" Type="http://schemas.openxmlformats.org/officeDocument/2006/relationships/slide" Target="slides/slide12.xml"/><Relationship Id="rId161" Type="http://schemas.openxmlformats.org/officeDocument/2006/relationships/slide" Target="slides/slide77.xml"/><Relationship Id="rId399" Type="http://schemas.openxmlformats.org/officeDocument/2006/relationships/slide" Target="slides/slide315.xml"/><Relationship Id="rId259" Type="http://schemas.openxmlformats.org/officeDocument/2006/relationships/slide" Target="slides/slide175.xml"/><Relationship Id="rId466" Type="http://schemas.openxmlformats.org/officeDocument/2006/relationships/slide" Target="slides/slide382.xml"/><Relationship Id="rId23" Type="http://schemas.openxmlformats.org/officeDocument/2006/relationships/slideMaster" Target="slideMasters/slideMaster23.xml"/><Relationship Id="rId119" Type="http://schemas.openxmlformats.org/officeDocument/2006/relationships/slide" Target="slides/slide35.xml"/><Relationship Id="rId326" Type="http://schemas.openxmlformats.org/officeDocument/2006/relationships/slide" Target="slides/slide242.xml"/><Relationship Id="rId533" Type="http://schemas.openxmlformats.org/officeDocument/2006/relationships/slide" Target="slides/slide449.xml"/><Relationship Id="rId172" Type="http://schemas.openxmlformats.org/officeDocument/2006/relationships/slide" Target="slides/slide88.xml"/><Relationship Id="rId477" Type="http://schemas.openxmlformats.org/officeDocument/2006/relationships/slide" Target="slides/slide393.xml"/><Relationship Id="rId600" Type="http://schemas.openxmlformats.org/officeDocument/2006/relationships/viewProps" Target="viewProps.xml"/><Relationship Id="rId337" Type="http://schemas.openxmlformats.org/officeDocument/2006/relationships/slide" Target="slides/slide253.xml"/><Relationship Id="rId34" Type="http://schemas.openxmlformats.org/officeDocument/2006/relationships/slideMaster" Target="slideMasters/slideMaster34.xml"/><Relationship Id="rId544" Type="http://schemas.openxmlformats.org/officeDocument/2006/relationships/slide" Target="slides/slide460.xml"/><Relationship Id="rId183" Type="http://schemas.openxmlformats.org/officeDocument/2006/relationships/slide" Target="slides/slide99.xml"/><Relationship Id="rId390" Type="http://schemas.openxmlformats.org/officeDocument/2006/relationships/slide" Target="slides/slide306.xml"/><Relationship Id="rId404" Type="http://schemas.openxmlformats.org/officeDocument/2006/relationships/slide" Target="slides/slide320.xml"/><Relationship Id="rId250" Type="http://schemas.openxmlformats.org/officeDocument/2006/relationships/slide" Target="slides/slide166.xml"/><Relationship Id="rId488" Type="http://schemas.openxmlformats.org/officeDocument/2006/relationships/slide" Target="slides/slide404.xml"/><Relationship Id="rId45" Type="http://schemas.openxmlformats.org/officeDocument/2006/relationships/slideMaster" Target="slideMasters/slideMaster45.xml"/><Relationship Id="rId110" Type="http://schemas.openxmlformats.org/officeDocument/2006/relationships/slide" Target="slides/slide26.xml"/><Relationship Id="rId348" Type="http://schemas.openxmlformats.org/officeDocument/2006/relationships/slide" Target="slides/slide264.xml"/><Relationship Id="rId555" Type="http://schemas.openxmlformats.org/officeDocument/2006/relationships/slide" Target="slides/slide471.xml"/><Relationship Id="rId194" Type="http://schemas.openxmlformats.org/officeDocument/2006/relationships/slide" Target="slides/slide110.xml"/><Relationship Id="rId208" Type="http://schemas.openxmlformats.org/officeDocument/2006/relationships/slide" Target="slides/slide124.xml"/><Relationship Id="rId415" Type="http://schemas.openxmlformats.org/officeDocument/2006/relationships/slide" Target="slides/slide331.xml"/><Relationship Id="rId261" Type="http://schemas.openxmlformats.org/officeDocument/2006/relationships/slide" Target="slides/slide177.xml"/><Relationship Id="rId499" Type="http://schemas.openxmlformats.org/officeDocument/2006/relationships/slide" Target="slides/slide4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1"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8262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8613"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8614"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5"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ADD456C3-71BC-CD47-A411-B0D1A05D2059}" type="slidenum">
              <a:rPr lang="en-US"/>
              <a:pPr>
                <a:defRPr/>
              </a:pPr>
              <a:t>‹#›</a:t>
            </a:fld>
            <a:endParaRPr lang="en-US"/>
          </a:p>
        </p:txBody>
      </p:sp>
    </p:spTree>
    <p:extLst>
      <p:ext uri="{BB962C8B-B14F-4D97-AF65-F5344CB8AC3E}">
        <p14:creationId xmlns:p14="http://schemas.microsoft.com/office/powerpoint/2010/main" val="2247613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6411"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2825"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3pPr>
    <a:lvl4pPr marL="1369220"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4pPr>
    <a:lvl5pPr marL="1825644"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5pPr>
    <a:lvl6pPr marL="2282036" algn="l" defTabSz="456411" rtl="0" eaLnBrk="1" latinLnBrk="0" hangingPunct="1">
      <a:defRPr sz="1200" kern="1200">
        <a:solidFill>
          <a:schemeClr val="tx1"/>
        </a:solidFill>
        <a:latin typeface="+mn-lt"/>
        <a:ea typeface="+mn-ea"/>
        <a:cs typeface="+mn-cs"/>
      </a:defRPr>
    </a:lvl6pPr>
    <a:lvl7pPr marL="2738440" algn="l" defTabSz="456411" rtl="0" eaLnBrk="1" latinLnBrk="0" hangingPunct="1">
      <a:defRPr sz="1200" kern="1200">
        <a:solidFill>
          <a:schemeClr val="tx1"/>
        </a:solidFill>
        <a:latin typeface="+mn-lt"/>
        <a:ea typeface="+mn-ea"/>
        <a:cs typeface="+mn-cs"/>
      </a:defRPr>
    </a:lvl7pPr>
    <a:lvl8pPr marL="3194844" algn="l" defTabSz="456411" rtl="0" eaLnBrk="1" latinLnBrk="0" hangingPunct="1">
      <a:defRPr sz="1200" kern="1200">
        <a:solidFill>
          <a:schemeClr val="tx1"/>
        </a:solidFill>
        <a:latin typeface="+mn-lt"/>
        <a:ea typeface="+mn-ea"/>
        <a:cs typeface="+mn-cs"/>
      </a:defRPr>
    </a:lvl8pPr>
    <a:lvl9pPr marL="3651255" algn="l" defTabSz="45641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109C48-A762-2643-9431-069025D2EFE0}" type="slidenum">
              <a:rPr lang="en-US" sz="1200">
                <a:solidFill>
                  <a:prstClr val="black"/>
                </a:solidFill>
              </a:rPr>
              <a:pPr eaLnBrk="1" hangingPunct="1"/>
              <a:t>1</a:t>
            </a:fld>
            <a:endParaRPr lang="en-US" sz="1200">
              <a:solidFill>
                <a:prstClr val="black"/>
              </a:solidFill>
            </a:endParaRPr>
          </a:p>
        </p:txBody>
      </p:sp>
      <p:sp>
        <p:nvSpPr>
          <p:cNvPr id="284674" name="Rectangle 1026"/>
          <p:cNvSpPr>
            <a:spLocks noGrp="1" noRot="1" noChangeAspect="1" noChangeArrowheads="1" noTextEdit="1"/>
          </p:cNvSpPr>
          <p:nvPr>
            <p:ph type="sldImg"/>
          </p:nvPr>
        </p:nvSpPr>
        <p:spPr>
          <a:ln/>
        </p:spPr>
      </p:sp>
      <p:sp>
        <p:nvSpPr>
          <p:cNvPr id="28467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29146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9213134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37D3B3-BBEC-5E4D-8819-CF3EC626AC6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1004132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5F6892-457F-E64A-81D1-CE1A8133C98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7219" name="Rectangle 2"/>
          <p:cNvSpPr>
            <a:spLocks noGrp="1" noRot="1" noChangeAspect="1" noChangeArrowheads="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961786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36A26D-1F9C-4D4D-AC28-196D6E07DA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0232042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1C3919-7612-E444-947E-3CD9A2D18A7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1315" name="Rectangle 2"/>
          <p:cNvSpPr>
            <a:spLocks noGrp="1" noRot="1" noChangeAspect="1" noChangeArrowheads="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6087330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BED198-014B-C149-9104-43223391675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41C497-737D-9D4F-8B08-7CBF95BF9A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This indwelling is PERMANENT (forever) and for ALL believers!</a:t>
            </a:r>
          </a:p>
          <a:p>
            <a:pPr eaLnBrk="1" hangingPunct="1"/>
            <a:r>
              <a:rPr lang="en-US" dirty="0">
                <a:latin typeface="Arial" charset="0"/>
                <a:ea typeface="ＭＳ Ｐゴシック" charset="0"/>
                <a:cs typeface="ＭＳ Ｐゴシック" charset="0"/>
              </a:rPr>
              <a:t>________</a:t>
            </a:r>
          </a:p>
          <a:p>
            <a:pPr eaLnBrk="1" hangingPunct="1"/>
            <a:r>
              <a:rPr lang="en-US" dirty="0">
                <a:latin typeface="Arial" charset="0"/>
                <a:ea typeface="ＭＳ Ｐゴシック" charset="0"/>
                <a:cs typeface="ＭＳ Ｐゴシック" charset="0"/>
              </a:rPr>
              <a:t>BE-26-Ezekiel-40</a:t>
            </a:r>
          </a:p>
          <a:p>
            <a:pPr eaLnBrk="1" hangingPunct="1"/>
            <a:r>
              <a:rPr lang="en-US" dirty="0">
                <a:latin typeface="Arial" charset="0"/>
                <a:ea typeface="ＭＳ Ｐゴシック" charset="0"/>
                <a:cs typeface="ＭＳ Ｐゴシック" charset="0"/>
              </a:rPr>
              <a:t>OS-26-Ezek1-39-slide 152</a:t>
            </a:r>
          </a:p>
          <a:p>
            <a:pPr eaLnBrk="1" hangingPunct="1"/>
            <a:r>
              <a:rPr lang="en-US" dirty="0">
                <a:latin typeface="Arial" charset="0"/>
                <a:ea typeface="ＭＳ Ｐゴシック" charset="0"/>
                <a:cs typeface="ＭＳ Ｐゴシック" charset="0"/>
              </a:rPr>
              <a:t>NS-04-John12-21-slide 100</a:t>
            </a:r>
          </a:p>
        </p:txBody>
      </p:sp>
    </p:spTree>
    <p:extLst>
      <p:ext uri="{BB962C8B-B14F-4D97-AF65-F5344CB8AC3E}">
        <p14:creationId xmlns:p14="http://schemas.microsoft.com/office/powerpoint/2010/main" val="40854082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6516718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6E731E-D24E-BD43-ADFC-96CFB5DE0A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328940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0DB16A-4C98-5C41-A7F3-B6860ED0B70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1995425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21BB35-FCF2-264B-9353-2794368410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89813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We know that today recalls the palm branches waved at Jesus as he entered Jerusalem at the beginning of his last week of his life.  Yet the focus really isn</a:t>
            </a:r>
            <a:r>
              <a:rPr lang="mr-IN" dirty="0">
                <a:latin typeface="+mn-lt"/>
                <a:ea typeface="+mn-ea"/>
                <a:cs typeface="+mn-cs"/>
              </a:rPr>
              <a:t>'</a:t>
            </a:r>
            <a:r>
              <a:rPr lang="en-US" dirty="0">
                <a:latin typeface="+mn-lt"/>
                <a:ea typeface="+mn-ea"/>
                <a:cs typeface="+mn-cs"/>
              </a:rPr>
              <a:t>t the </a:t>
            </a:r>
            <a:r>
              <a:rPr lang="en-US" i="1" dirty="0">
                <a:latin typeface="+mn-lt"/>
                <a:ea typeface="+mn-ea"/>
                <a:cs typeface="+mn-cs"/>
              </a:rPr>
              <a:t>tree</a:t>
            </a:r>
            <a:r>
              <a:rPr lang="en-US" dirty="0">
                <a:latin typeface="+mn-lt"/>
                <a:ea typeface="+mn-ea"/>
                <a:cs typeface="+mn-cs"/>
              </a:rPr>
              <a:t> palms, but the </a:t>
            </a:r>
            <a:r>
              <a:rPr lang="en-US" i="1" dirty="0">
                <a:latin typeface="+mn-lt"/>
                <a:ea typeface="+mn-ea"/>
                <a:cs typeface="+mn-cs"/>
              </a:rPr>
              <a:t>hand</a:t>
            </a:r>
            <a:r>
              <a:rPr lang="en-US" dirty="0">
                <a:latin typeface="+mn-lt"/>
                <a:ea typeface="+mn-ea"/>
                <a:cs typeface="+mn-cs"/>
              </a:rPr>
              <a:t> palms of Jesus that would stretch out on a cross but a few days later. </a:t>
            </a:r>
            <a:endParaRPr lang="en-US" dirty="0">
              <a:latin typeface="Calibri" charset="0"/>
            </a:endParaRPr>
          </a:p>
        </p:txBody>
      </p:sp>
      <p:sp>
        <p:nvSpPr>
          <p:cNvPr id="5427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90B7CA-46B2-9746-ADA8-7D128B1921DD}" type="slidenum">
              <a:rPr lang="en-US" sz="1200">
                <a:solidFill>
                  <a:srgbClr val="000000"/>
                </a:solidFill>
                <a:latin typeface="Calibri" charset="0"/>
              </a:rPr>
              <a:pPr eaLnBrk="1" hangingPunct="1"/>
              <a:t>31</a:t>
            </a:fld>
            <a:endParaRPr lang="en-US" sz="1200">
              <a:solidFill>
                <a:srgbClr val="000000"/>
              </a:solidFill>
              <a:latin typeface="Calibri" charset="0"/>
            </a:endParaRPr>
          </a:p>
        </p:txBody>
      </p:sp>
    </p:spTree>
    <p:extLst>
      <p:ext uri="{BB962C8B-B14F-4D97-AF65-F5344CB8AC3E}">
        <p14:creationId xmlns:p14="http://schemas.microsoft.com/office/powerpoint/2010/main" val="285604406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834A6F-51AF-E34C-A652-E7997C1BBA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21610939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3ECFC-01D5-70E2-3B31-F995805C4545}"/>
            </a:ext>
          </a:extLst>
        </p:cNvPr>
        <p:cNvGrpSpPr/>
        <p:nvPr/>
      </p:nvGrpSpPr>
      <p:grpSpPr>
        <a:xfrm>
          <a:off x="0" y="0"/>
          <a:ext cx="0" cy="0"/>
          <a:chOff x="0" y="0"/>
          <a:chExt cx="0" cy="0"/>
        </a:xfrm>
      </p:grpSpPr>
      <p:sp>
        <p:nvSpPr>
          <p:cNvPr id="118785" name="Rectangle 7">
            <a:extLst>
              <a:ext uri="{FF2B5EF4-FFF2-40B4-BE49-F238E27FC236}">
                <a16:creationId xmlns:a16="http://schemas.microsoft.com/office/drawing/2014/main" id="{6167381B-D1A0-CE79-EE7F-F451185571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F090442A-0243-5987-F208-32FC1F50E779}"/>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7E58BB4D-CEC4-BF35-C7E6-07A5E77CF7C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a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a:p>
            <a:pPr eaLnBrk="1" hangingPunct="1"/>
            <a:r>
              <a:rPr lang="en-US" altLang="en-US">
                <a:latin typeface="Arial" panose="020B0604020202020204" pitchFamily="34" charset="0"/>
              </a:rPr>
              <a:t>________________</a:t>
            </a:r>
          </a:p>
          <a:p>
            <a:pPr eaLnBrk="1" hangingPunct="1"/>
            <a:r>
              <a:rPr lang="en-US" altLang="en-US">
                <a:latin typeface="Arial" panose="020B0604020202020204" pitchFamily="34" charset="0"/>
              </a:rPr>
              <a:t>LC-08-Preparation-100, 204, 225, 289</a:t>
            </a:r>
          </a:p>
          <a:p>
            <a:pPr eaLnBrk="1" hangingPunct="1"/>
            <a:r>
              <a:rPr lang="en-US" altLang="en-US">
                <a:latin typeface="Arial" panose="020B0604020202020204" pitchFamily="34" charset="0"/>
              </a:rPr>
              <a:t>NS-04-John12-21—slide 66, 158, 189, 256</a:t>
            </a:r>
          </a:p>
        </p:txBody>
      </p:sp>
    </p:spTree>
    <p:extLst>
      <p:ext uri="{BB962C8B-B14F-4D97-AF65-F5344CB8AC3E}">
        <p14:creationId xmlns:p14="http://schemas.microsoft.com/office/powerpoint/2010/main" val="190582370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70B9B600-CA9D-6349-8C1D-3034119BB0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23BB2D-8613-AB45-8FA3-796794FA512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3538" name="Rectangle 2">
            <a:extLst>
              <a:ext uri="{FF2B5EF4-FFF2-40B4-BE49-F238E27FC236}">
                <a16:creationId xmlns:a16="http://schemas.microsoft.com/office/drawing/2014/main" id="{820213EA-D0C0-244C-A1C7-9D4735347F95}"/>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ACCBBAD3-A7C7-4E4B-B7A4-98A062F1A5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2403746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3026F6C1-5C08-A745-B72C-7264FB70F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612B96-56DD-6440-9EB9-E53B34B6B9D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586" name="Rectangle 2">
            <a:extLst>
              <a:ext uri="{FF2B5EF4-FFF2-40B4-BE49-F238E27FC236}">
                <a16:creationId xmlns:a16="http://schemas.microsoft.com/office/drawing/2014/main" id="{EF412EA2-AE30-744F-B830-A3DBBAEFEEBD}"/>
              </a:ext>
            </a:extLst>
          </p:cNvPr>
          <p:cNvSpPr>
            <a:spLocks noGrp="1" noRot="1" noChangeAspect="1" noChangeArrowheads="1"/>
          </p:cNvSpPr>
          <p:nvPr>
            <p:ph type="sldImg"/>
          </p:nvPr>
        </p:nvSpPr>
        <p:spPr>
          <a:solidFill>
            <a:srgbClr val="FFFFFF"/>
          </a:solidFill>
          <a:ln/>
        </p:spPr>
      </p:sp>
      <p:sp>
        <p:nvSpPr>
          <p:cNvPr id="195587" name="Rectangle 3">
            <a:extLst>
              <a:ext uri="{FF2B5EF4-FFF2-40B4-BE49-F238E27FC236}">
                <a16:creationId xmlns:a16="http://schemas.microsoft.com/office/drawing/2014/main" id="{98F54302-4164-8C46-A172-3675E910C9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390164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E29359C9-149F-FC4E-B10D-732DD96419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323592-691C-9945-AC2B-66A837FAB0D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7634" name="Rectangle 2">
            <a:extLst>
              <a:ext uri="{FF2B5EF4-FFF2-40B4-BE49-F238E27FC236}">
                <a16:creationId xmlns:a16="http://schemas.microsoft.com/office/drawing/2014/main" id="{DB03DFBB-6F00-6948-A10A-C6F12932CBE8}"/>
              </a:ext>
            </a:extLst>
          </p:cNvPr>
          <p:cNvSpPr>
            <a:spLocks noGrp="1" noRot="1" noChangeAspect="1" noChangeArrowheads="1" noTextEdit="1"/>
          </p:cNvSpPr>
          <p:nvPr>
            <p:ph type="sldImg"/>
          </p:nvPr>
        </p:nvSpPr>
        <p:spPr>
          <a:ln/>
        </p:spPr>
      </p:sp>
      <p:sp>
        <p:nvSpPr>
          <p:cNvPr id="197635" name="Rectangle 3">
            <a:extLst>
              <a:ext uri="{FF2B5EF4-FFF2-40B4-BE49-F238E27FC236}">
                <a16:creationId xmlns:a16="http://schemas.microsoft.com/office/drawing/2014/main" id="{58D49D27-EEEB-C24E-9438-F89971D95E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5607168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59E78C16-2F25-9546-A941-7B570F45DD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374BDE-BBBA-E144-A911-DD52E28DA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9682" name="Rectangle 2">
            <a:extLst>
              <a:ext uri="{FF2B5EF4-FFF2-40B4-BE49-F238E27FC236}">
                <a16:creationId xmlns:a16="http://schemas.microsoft.com/office/drawing/2014/main" id="{AE397581-B074-1B4A-8ED6-509084E4D814}"/>
              </a:ext>
            </a:extLst>
          </p:cNvPr>
          <p:cNvSpPr>
            <a:spLocks noGrp="1" noRot="1" noChangeAspect="1" noChangeArrowheads="1" noTextEdit="1"/>
          </p:cNvSpPr>
          <p:nvPr>
            <p:ph type="sldImg"/>
          </p:nvPr>
        </p:nvSpPr>
        <p:spPr>
          <a:ln/>
        </p:spPr>
      </p:sp>
      <p:sp>
        <p:nvSpPr>
          <p:cNvPr id="199683" name="Rectangle 3">
            <a:extLst>
              <a:ext uri="{FF2B5EF4-FFF2-40B4-BE49-F238E27FC236}">
                <a16:creationId xmlns:a16="http://schemas.microsoft.com/office/drawing/2014/main" id="{838A2AF9-4738-1D4D-9224-AF6D7A311D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3307567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929F39EF-2D80-9249-842C-3DF44226EE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C33E5F-4CA9-D84A-B762-1012C2E9F48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1730" name="Rectangle 2">
            <a:extLst>
              <a:ext uri="{FF2B5EF4-FFF2-40B4-BE49-F238E27FC236}">
                <a16:creationId xmlns:a16="http://schemas.microsoft.com/office/drawing/2014/main" id="{05E344FE-319E-8147-8ADF-398891F73F75}"/>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FC874862-9B0E-F74C-BEC0-014C4B8830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5873385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5A0243AA-0E0C-484B-9A2D-3382B406D2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0DE999-A8B6-2E49-9D56-18D86F02F93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3778" name="Rectangle 2">
            <a:extLst>
              <a:ext uri="{FF2B5EF4-FFF2-40B4-BE49-F238E27FC236}">
                <a16:creationId xmlns:a16="http://schemas.microsoft.com/office/drawing/2014/main" id="{F1FBEF7C-5DAB-024B-9348-134252013B0E}"/>
              </a:ext>
            </a:extLst>
          </p:cNvPr>
          <p:cNvSpPr>
            <a:spLocks noGrp="1" noRot="1" noChangeAspect="1" noChangeArrowheads="1"/>
          </p:cNvSpPr>
          <p:nvPr>
            <p:ph type="sldImg"/>
          </p:nvPr>
        </p:nvSpPr>
        <p:spPr>
          <a:solidFill>
            <a:srgbClr val="FFFFFF"/>
          </a:solidFill>
          <a:ln/>
        </p:spPr>
      </p:sp>
      <p:sp>
        <p:nvSpPr>
          <p:cNvPr id="203779" name="Rectangle 3">
            <a:extLst>
              <a:ext uri="{FF2B5EF4-FFF2-40B4-BE49-F238E27FC236}">
                <a16:creationId xmlns:a16="http://schemas.microsoft.com/office/drawing/2014/main" id="{76012B56-8FB2-9747-923E-0FA637F7E5C0}"/>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78801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F9EAC1AC-8DDD-2D47-BB1C-0C8E474C17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C2A7844-C762-0341-8422-352FD740245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5826" name="Rectangle 2">
            <a:extLst>
              <a:ext uri="{FF2B5EF4-FFF2-40B4-BE49-F238E27FC236}">
                <a16:creationId xmlns:a16="http://schemas.microsoft.com/office/drawing/2014/main" id="{A5720E5E-B3C8-CB44-A7AD-7471762CCC82}"/>
              </a:ext>
            </a:extLst>
          </p:cNvPr>
          <p:cNvSpPr>
            <a:spLocks noGrp="1" noRot="1" noChangeAspect="1" noChangeArrowheads="1"/>
          </p:cNvSpPr>
          <p:nvPr>
            <p:ph type="sldImg"/>
          </p:nvPr>
        </p:nvSpPr>
        <p:spPr>
          <a:solidFill>
            <a:srgbClr val="FFFFFF"/>
          </a:solidFill>
          <a:ln/>
        </p:spPr>
      </p:sp>
      <p:sp>
        <p:nvSpPr>
          <p:cNvPr id="205827" name="Rectangle 3">
            <a:extLst>
              <a:ext uri="{FF2B5EF4-FFF2-40B4-BE49-F238E27FC236}">
                <a16:creationId xmlns:a16="http://schemas.microsoft.com/office/drawing/2014/main" id="{5D914385-9734-F745-973B-DAEDDBB9FA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9029120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6E6A1B89-82B4-C04B-A60F-4A6D11981D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0A997F-562E-4048-A732-D580F6B8B3D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7874" name="Rectangle 2">
            <a:extLst>
              <a:ext uri="{FF2B5EF4-FFF2-40B4-BE49-F238E27FC236}">
                <a16:creationId xmlns:a16="http://schemas.microsoft.com/office/drawing/2014/main" id="{1F77ED70-720F-BD48-A88E-1413E36EAE66}"/>
              </a:ext>
            </a:extLst>
          </p:cNvPr>
          <p:cNvSpPr>
            <a:spLocks noGrp="1" noRot="1" noChangeAspect="1" noChangeArrowheads="1"/>
          </p:cNvSpPr>
          <p:nvPr>
            <p:ph type="sldImg"/>
          </p:nvPr>
        </p:nvSpPr>
        <p:spPr>
          <a:solidFill>
            <a:srgbClr val="FFFFFF"/>
          </a:solidFill>
          <a:ln/>
        </p:spPr>
      </p:sp>
      <p:sp>
        <p:nvSpPr>
          <p:cNvPr id="207875" name="Rectangle 3">
            <a:extLst>
              <a:ext uri="{FF2B5EF4-FFF2-40B4-BE49-F238E27FC236}">
                <a16:creationId xmlns:a16="http://schemas.microsoft.com/office/drawing/2014/main" id="{82BE81E8-5FEC-1F41-B2AD-0BD6A72DAC0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53026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AFC742-518F-464D-BCBC-BAA48F998799}" type="slidenum">
              <a:rPr lang="en-GB" sz="1200">
                <a:solidFill>
                  <a:srgbClr val="FFFFFF"/>
                </a:solidFill>
                <a:latin typeface="Comic Sans MS" charset="0"/>
              </a:rPr>
              <a:pPr eaLnBrk="1" hangingPunct="1"/>
              <a:t>32</a:t>
            </a:fld>
            <a:endParaRPr lang="en-GB" sz="1200">
              <a:solidFill>
                <a:srgbClr val="FFFFFF"/>
              </a:solidFill>
              <a:latin typeface="Comic Sans MS" charset="0"/>
            </a:endParaRPr>
          </a:p>
        </p:txBody>
      </p:sp>
      <p:sp>
        <p:nvSpPr>
          <p:cNvPr id="54477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Tree palms were but a prelude to the cross</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61469516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6082F8B6-AF1D-C64B-A26C-7544CD8E5D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86783B-D3DE-E44F-BAC0-0BF1D343CDE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9922" name="Rectangle 2">
            <a:extLst>
              <a:ext uri="{FF2B5EF4-FFF2-40B4-BE49-F238E27FC236}">
                <a16:creationId xmlns:a16="http://schemas.microsoft.com/office/drawing/2014/main" id="{FFC5B49F-3BC3-D749-8A3E-5FF6A7BC624C}"/>
              </a:ext>
            </a:extLst>
          </p:cNvPr>
          <p:cNvSpPr>
            <a:spLocks noGrp="1" noRot="1" noChangeAspect="1" noChangeArrowheads="1"/>
          </p:cNvSpPr>
          <p:nvPr>
            <p:ph type="sldImg"/>
          </p:nvPr>
        </p:nvSpPr>
        <p:spPr>
          <a:solidFill>
            <a:srgbClr val="FFFFFF"/>
          </a:solidFill>
          <a:ln/>
        </p:spPr>
      </p:sp>
      <p:sp>
        <p:nvSpPr>
          <p:cNvPr id="209923" name="Rectangle 3">
            <a:extLst>
              <a:ext uri="{FF2B5EF4-FFF2-40B4-BE49-F238E27FC236}">
                <a16:creationId xmlns:a16="http://schemas.microsoft.com/office/drawing/2014/main" id="{6E6A2B70-1892-D84D-A0CF-43A7C280DA0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9814641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EC5C3057-7B73-F245-9593-DCABFCF29B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9B919E-601E-344C-91F3-1ECB2C51E51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1970" name="Rectangle 2">
            <a:extLst>
              <a:ext uri="{FF2B5EF4-FFF2-40B4-BE49-F238E27FC236}">
                <a16:creationId xmlns:a16="http://schemas.microsoft.com/office/drawing/2014/main" id="{778B86F6-960B-AD47-9CB8-F0D7117C7DE3}"/>
              </a:ext>
            </a:extLst>
          </p:cNvPr>
          <p:cNvSpPr>
            <a:spLocks noGrp="1" noRot="1" noChangeAspect="1" noChangeArrowheads="1"/>
          </p:cNvSpPr>
          <p:nvPr>
            <p:ph type="sldImg"/>
          </p:nvPr>
        </p:nvSpPr>
        <p:spPr>
          <a:solidFill>
            <a:srgbClr val="FFFFFF"/>
          </a:solidFill>
          <a:ln/>
        </p:spPr>
      </p:sp>
      <p:sp>
        <p:nvSpPr>
          <p:cNvPr id="211971" name="Rectangle 3">
            <a:extLst>
              <a:ext uri="{FF2B5EF4-FFF2-40B4-BE49-F238E27FC236}">
                <a16:creationId xmlns:a16="http://schemas.microsoft.com/office/drawing/2014/main" id="{AA592745-828D-DF48-A0DC-13F6FCBD206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7386473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F5374C-AD7F-154D-9C03-B0624F9641E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151176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48346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07744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94206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0315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B88BA1-F6BF-A34C-8EED-C11F0AF70A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2"/>
          <p:cNvSpPr>
            <a:spLocks noGrp="1" noRot="1" noChangeAspect="1" noChangeArrowheads="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325118779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82C873-DFBE-4C42-8167-595E187667E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416297539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Imagine being able to physically be with Jesus. You could ask him any question, you could see how he related to people, you could watch his every move.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7496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75786966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50AABD-CD04-314F-8484-CC73BFE8250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263435931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E2B198-BACA-0343-BE6C-0561C28F1E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126200071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C06463-85B4-1D41-A1BA-ADB59A7D96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396278895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44D200-484E-3C4D-B231-D01FB2B8BA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191843288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C06463-85B4-1D41-A1BA-ADB59A7D96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40708966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BE04A5-C701-3340-8259-EE2E9DDFE0E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22590462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C1D339-012D-4B4D-A692-CFCD955B1E2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311933579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7ED4B3-23E5-024E-A202-10BBFBB7AE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42356802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ED0D7AE6-A121-48F4-812E-6E2F63014591}"/>
              </a:ext>
            </a:extLst>
          </p:cNvPr>
          <p:cNvSpPr>
            <a:spLocks noGrp="1" noRot="1" noChangeAspect="1" noChangeArrowheads="1" noTextEdit="1"/>
          </p:cNvSpPr>
          <p:nvPr>
            <p:ph type="sldImg"/>
          </p:nvPr>
        </p:nvSpPr>
        <p:spPr>
          <a:ln/>
        </p:spPr>
      </p:sp>
      <p:sp>
        <p:nvSpPr>
          <p:cNvPr id="116738" name="Rectangle 3">
            <a:extLst>
              <a:ext uri="{FF2B5EF4-FFF2-40B4-BE49-F238E27FC236}">
                <a16:creationId xmlns:a16="http://schemas.microsoft.com/office/drawing/2014/main" id="{914D884C-AABD-480B-BC82-A2D40715F0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36581171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E49AABCB-5E4F-4856-9729-866F36C71D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189</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FCA4E47D-B417-4082-B40B-7FDBB7CB5EEC}"/>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4F687BEA-961C-4850-9414-B9FC008332B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a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a:p>
            <a:pPr eaLnBrk="1" hangingPunct="1"/>
            <a:r>
              <a:rPr lang="en-US" altLang="en-US">
                <a:latin typeface="Arial" panose="020B0604020202020204" pitchFamily="34" charset="0"/>
              </a:rPr>
              <a:t>________________</a:t>
            </a:r>
          </a:p>
          <a:p>
            <a:pPr eaLnBrk="1" hangingPunct="1"/>
            <a:r>
              <a:rPr lang="en-US" altLang="en-US">
                <a:latin typeface="Arial" panose="020B0604020202020204" pitchFamily="34" charset="0"/>
              </a:rPr>
              <a:t>LC-08-Preparation-100, 204, 225, 289</a:t>
            </a:r>
          </a:p>
          <a:p>
            <a:pPr eaLnBrk="1" hangingPunct="1"/>
            <a:r>
              <a:rPr lang="en-US" altLang="en-US">
                <a:latin typeface="Arial" panose="020B0604020202020204" pitchFamily="34" charset="0"/>
              </a:rPr>
              <a:t>NS-04-John12-21—slide 66, 158, 189, 256</a:t>
            </a:r>
          </a:p>
        </p:txBody>
      </p:sp>
    </p:spTree>
    <p:extLst>
      <p:ext uri="{BB962C8B-B14F-4D97-AF65-F5344CB8AC3E}">
        <p14:creationId xmlns:p14="http://schemas.microsoft.com/office/powerpoint/2010/main" val="3155084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5306515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08C7E113-D65D-4AE0-9E12-D11B9E3C9F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BB19F9-D48D-4A3A-A3CA-DE606F4E82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0834" name="Rectangle 2">
            <a:extLst>
              <a:ext uri="{FF2B5EF4-FFF2-40B4-BE49-F238E27FC236}">
                <a16:creationId xmlns:a16="http://schemas.microsoft.com/office/drawing/2014/main" id="{FE51796E-B3B5-4482-87A2-781A8149ADDC}"/>
              </a:ext>
            </a:extLst>
          </p:cNvPr>
          <p:cNvSpPr>
            <a:spLocks noGrp="1" noRot="1" noChangeAspect="1" noChangeArrowheads="1"/>
          </p:cNvSpPr>
          <p:nvPr>
            <p:ph type="sldImg"/>
          </p:nvPr>
        </p:nvSpPr>
        <p:spPr>
          <a:solidFill>
            <a:srgbClr val="FFFFFF"/>
          </a:solidFill>
          <a:ln/>
        </p:spPr>
      </p:sp>
      <p:sp>
        <p:nvSpPr>
          <p:cNvPr id="120835" name="Rectangle 3">
            <a:extLst>
              <a:ext uri="{FF2B5EF4-FFF2-40B4-BE49-F238E27FC236}">
                <a16:creationId xmlns:a16="http://schemas.microsoft.com/office/drawing/2014/main" id="{0DBAD4C7-A5A7-4056-9065-4ED43D50918D}"/>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altLang="en-US" sz="2400">
              <a:latin typeface="Arial" panose="020B0604020202020204" pitchFamily="34" charset="0"/>
            </a:endParaRPr>
          </a:p>
        </p:txBody>
      </p:sp>
    </p:spTree>
    <p:extLst>
      <p:ext uri="{BB962C8B-B14F-4D97-AF65-F5344CB8AC3E}">
        <p14:creationId xmlns:p14="http://schemas.microsoft.com/office/powerpoint/2010/main" val="379472054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36CED84C-F8A3-469D-86AD-905FDC56FE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BCE48A-3ADB-4DE8-BB4C-0AE03DB1103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2882" name="Rectangle 2">
            <a:extLst>
              <a:ext uri="{FF2B5EF4-FFF2-40B4-BE49-F238E27FC236}">
                <a16:creationId xmlns:a16="http://schemas.microsoft.com/office/drawing/2014/main" id="{511AFD14-F959-42D7-B3C1-9DE6E3696206}"/>
              </a:ext>
            </a:extLst>
          </p:cNvPr>
          <p:cNvSpPr>
            <a:spLocks noGrp="1" noRot="1" noChangeAspect="1" noChangeArrowheads="1"/>
          </p:cNvSpPr>
          <p:nvPr>
            <p:ph type="sldImg"/>
          </p:nvPr>
        </p:nvSpPr>
        <p:spPr>
          <a:solidFill>
            <a:srgbClr val="FFFFFF"/>
          </a:solidFill>
          <a:ln/>
        </p:spPr>
      </p:sp>
      <p:sp>
        <p:nvSpPr>
          <p:cNvPr id="122883" name="Rectangle 3">
            <a:extLst>
              <a:ext uri="{FF2B5EF4-FFF2-40B4-BE49-F238E27FC236}">
                <a16:creationId xmlns:a16="http://schemas.microsoft.com/office/drawing/2014/main" id="{BE71BD9B-898A-4B5D-A60F-D0FDB058043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6993533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42E53E9-E33D-4996-B503-A3806B72A8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C5A316-8C3A-4407-91FE-08459ADA60A7}"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4930" name="Rectangle 2">
            <a:extLst>
              <a:ext uri="{FF2B5EF4-FFF2-40B4-BE49-F238E27FC236}">
                <a16:creationId xmlns:a16="http://schemas.microsoft.com/office/drawing/2014/main" id="{CBA36D5A-E3AF-4246-AC57-0BE5722FA1C8}"/>
              </a:ext>
            </a:extLst>
          </p:cNvPr>
          <p:cNvSpPr>
            <a:spLocks noGrp="1" noRot="1" noChangeAspect="1" noChangeArrowheads="1"/>
          </p:cNvSpPr>
          <p:nvPr>
            <p:ph type="sldImg"/>
          </p:nvPr>
        </p:nvSpPr>
        <p:spPr>
          <a:solidFill>
            <a:srgbClr val="FFFFFF"/>
          </a:solidFill>
          <a:ln/>
        </p:spPr>
      </p:sp>
      <p:sp>
        <p:nvSpPr>
          <p:cNvPr id="124931" name="Rectangle 3">
            <a:extLst>
              <a:ext uri="{FF2B5EF4-FFF2-40B4-BE49-F238E27FC236}">
                <a16:creationId xmlns:a16="http://schemas.microsoft.com/office/drawing/2014/main" id="{2283DB5D-B113-4BCA-A3E9-A84A06F4DDB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124413909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91FADBE7-E081-46EA-AB5A-322FEF3FC5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669DB2-C821-4785-8C23-6311F275554A}"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978" name="Rectangle 2">
            <a:extLst>
              <a:ext uri="{FF2B5EF4-FFF2-40B4-BE49-F238E27FC236}">
                <a16:creationId xmlns:a16="http://schemas.microsoft.com/office/drawing/2014/main" id="{C00DC1CA-BAA5-4FF1-8283-990E26050026}"/>
              </a:ext>
            </a:extLst>
          </p:cNvPr>
          <p:cNvSpPr>
            <a:spLocks noGrp="1" noRot="1" noChangeAspect="1" noChangeArrowheads="1"/>
          </p:cNvSpPr>
          <p:nvPr>
            <p:ph type="sldImg"/>
          </p:nvPr>
        </p:nvSpPr>
        <p:spPr>
          <a:solidFill>
            <a:srgbClr val="FFFFFF"/>
          </a:solidFill>
          <a:ln/>
        </p:spPr>
      </p:sp>
      <p:sp>
        <p:nvSpPr>
          <p:cNvPr id="126979" name="Rectangle 3">
            <a:extLst>
              <a:ext uri="{FF2B5EF4-FFF2-40B4-BE49-F238E27FC236}">
                <a16:creationId xmlns:a16="http://schemas.microsoft.com/office/drawing/2014/main" id="{01F72A03-54B7-4B97-81FE-3C4A43BAFEF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109597130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C9BB483E-BEC0-48DF-8E69-70B4A3DD08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78E699-270E-4E74-97F9-271403C45A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026" name="Rectangle 2">
            <a:extLst>
              <a:ext uri="{FF2B5EF4-FFF2-40B4-BE49-F238E27FC236}">
                <a16:creationId xmlns:a16="http://schemas.microsoft.com/office/drawing/2014/main" id="{49240188-2551-45B2-B767-54C9AB21C6FA}"/>
              </a:ext>
            </a:extLst>
          </p:cNvPr>
          <p:cNvSpPr>
            <a:spLocks noGrp="1" noRot="1" noChangeAspect="1" noChangeArrowheads="1"/>
          </p:cNvSpPr>
          <p:nvPr>
            <p:ph type="sldImg"/>
          </p:nvPr>
        </p:nvSpPr>
        <p:spPr>
          <a:solidFill>
            <a:srgbClr val="FFFFFF"/>
          </a:solidFill>
          <a:ln/>
        </p:spPr>
      </p:sp>
      <p:sp>
        <p:nvSpPr>
          <p:cNvPr id="129027" name="Rectangle 3">
            <a:extLst>
              <a:ext uri="{FF2B5EF4-FFF2-40B4-BE49-F238E27FC236}">
                <a16:creationId xmlns:a16="http://schemas.microsoft.com/office/drawing/2014/main" id="{67360BD1-CE16-4B0D-9A1A-776353BDE89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6510400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3B64E647-F106-4C4E-8C9F-3CB02A0734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6045A4-FB60-4347-9A21-FFD218BE8D1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1074" name="Rectangle 2">
            <a:extLst>
              <a:ext uri="{FF2B5EF4-FFF2-40B4-BE49-F238E27FC236}">
                <a16:creationId xmlns:a16="http://schemas.microsoft.com/office/drawing/2014/main" id="{3C5261A4-1511-49AD-BCBF-E794F007D113}"/>
              </a:ext>
            </a:extLst>
          </p:cNvPr>
          <p:cNvSpPr>
            <a:spLocks noGrp="1" noRot="1" noChangeAspect="1" noChangeArrowheads="1"/>
          </p:cNvSpPr>
          <p:nvPr>
            <p:ph type="sldImg"/>
          </p:nvPr>
        </p:nvSpPr>
        <p:spPr>
          <a:solidFill>
            <a:srgbClr val="FFFFFF"/>
          </a:solidFill>
          <a:ln/>
        </p:spPr>
      </p:sp>
      <p:sp>
        <p:nvSpPr>
          <p:cNvPr id="131075" name="Rectangle 3">
            <a:extLst>
              <a:ext uri="{FF2B5EF4-FFF2-40B4-BE49-F238E27FC236}">
                <a16:creationId xmlns:a16="http://schemas.microsoft.com/office/drawing/2014/main" id="{D71E173E-318C-43F8-877B-1781BC1554D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9927572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1B244EDA-5ABB-48DA-8F5F-BE8918E268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F9CA3E-2110-45D2-9F0D-ED9F01535EFA}"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242" name="Rectangle 2">
            <a:extLst>
              <a:ext uri="{FF2B5EF4-FFF2-40B4-BE49-F238E27FC236}">
                <a16:creationId xmlns:a16="http://schemas.microsoft.com/office/drawing/2014/main" id="{38DA953F-D45C-41F5-952A-76CF6EFBBA2D}"/>
              </a:ext>
            </a:extLst>
          </p:cNvPr>
          <p:cNvSpPr>
            <a:spLocks noGrp="1" noRot="1" noChangeAspect="1" noChangeArrowheads="1"/>
          </p:cNvSpPr>
          <p:nvPr>
            <p:ph type="sldImg"/>
          </p:nvPr>
        </p:nvSpPr>
        <p:spPr>
          <a:solidFill>
            <a:srgbClr val="FFFFFF"/>
          </a:solidFill>
          <a:ln/>
        </p:spPr>
      </p:sp>
      <p:sp>
        <p:nvSpPr>
          <p:cNvPr id="138243" name="Rectangle 3">
            <a:extLst>
              <a:ext uri="{FF2B5EF4-FFF2-40B4-BE49-F238E27FC236}">
                <a16:creationId xmlns:a16="http://schemas.microsoft.com/office/drawing/2014/main" id="{5D85ED71-49A1-4E4E-AE2A-AB844E7C4FB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22134242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9D64238C-BC99-45E5-A147-AEE397BCF4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247911-7FE5-4415-983E-515DF81326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290" name="Rectangle 2">
            <a:extLst>
              <a:ext uri="{FF2B5EF4-FFF2-40B4-BE49-F238E27FC236}">
                <a16:creationId xmlns:a16="http://schemas.microsoft.com/office/drawing/2014/main" id="{CDF090F0-A0CF-40E5-979B-55D52E41BCC7}"/>
              </a:ext>
            </a:extLst>
          </p:cNvPr>
          <p:cNvSpPr>
            <a:spLocks noGrp="1" noRot="1" noChangeAspect="1" noChangeArrowheads="1"/>
          </p:cNvSpPr>
          <p:nvPr>
            <p:ph type="sldImg"/>
          </p:nvPr>
        </p:nvSpPr>
        <p:spPr>
          <a:solidFill>
            <a:srgbClr val="FFFFFF"/>
          </a:solidFill>
          <a:ln/>
        </p:spPr>
      </p:sp>
      <p:sp>
        <p:nvSpPr>
          <p:cNvPr id="140291" name="Rectangle 3">
            <a:extLst>
              <a:ext uri="{FF2B5EF4-FFF2-40B4-BE49-F238E27FC236}">
                <a16:creationId xmlns:a16="http://schemas.microsoft.com/office/drawing/2014/main" id="{AAA320E9-9342-48B0-9CC5-1CFBCCEC843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0190394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1261FFDF-CFDC-4B81-A3E8-D2BC5CED93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07350E-4D7F-40B9-93E8-F8E735ADCD4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338" name="Rectangle 2">
            <a:extLst>
              <a:ext uri="{FF2B5EF4-FFF2-40B4-BE49-F238E27FC236}">
                <a16:creationId xmlns:a16="http://schemas.microsoft.com/office/drawing/2014/main" id="{A93DF3F9-B753-4CF8-96D7-3D2AE77266D3}"/>
              </a:ext>
            </a:extLst>
          </p:cNvPr>
          <p:cNvSpPr>
            <a:spLocks noGrp="1" noRot="1" noChangeAspect="1" noChangeArrowheads="1"/>
          </p:cNvSpPr>
          <p:nvPr>
            <p:ph type="sldImg"/>
          </p:nvPr>
        </p:nvSpPr>
        <p:spPr>
          <a:solidFill>
            <a:srgbClr val="FFFFFF"/>
          </a:solidFill>
          <a:ln/>
        </p:spPr>
      </p:sp>
      <p:sp>
        <p:nvSpPr>
          <p:cNvPr id="142339" name="Rectangle 3">
            <a:extLst>
              <a:ext uri="{FF2B5EF4-FFF2-40B4-BE49-F238E27FC236}">
                <a16:creationId xmlns:a16="http://schemas.microsoft.com/office/drawing/2014/main" id="{82C5C7E0-2E79-4402-AF51-0A9FC2D8327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5475876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9D64238C-BC99-45E5-A147-AEE397BCF4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247911-7FE5-4415-983E-515DF81326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290" name="Rectangle 2">
            <a:extLst>
              <a:ext uri="{FF2B5EF4-FFF2-40B4-BE49-F238E27FC236}">
                <a16:creationId xmlns:a16="http://schemas.microsoft.com/office/drawing/2014/main" id="{CDF090F0-A0CF-40E5-979B-55D52E41BCC7}"/>
              </a:ext>
            </a:extLst>
          </p:cNvPr>
          <p:cNvSpPr>
            <a:spLocks noGrp="1" noRot="1" noChangeAspect="1" noChangeArrowheads="1"/>
          </p:cNvSpPr>
          <p:nvPr>
            <p:ph type="sldImg"/>
          </p:nvPr>
        </p:nvSpPr>
        <p:spPr>
          <a:solidFill>
            <a:srgbClr val="FFFFFF"/>
          </a:solidFill>
          <a:ln/>
        </p:spPr>
      </p:sp>
      <p:sp>
        <p:nvSpPr>
          <p:cNvPr id="140291" name="Rectangle 3">
            <a:extLst>
              <a:ext uri="{FF2B5EF4-FFF2-40B4-BE49-F238E27FC236}">
                <a16:creationId xmlns:a16="http://schemas.microsoft.com/office/drawing/2014/main" id="{AAA320E9-9342-48B0-9CC5-1CFBCCEC843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01903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64385263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What was most important to Jesus as he anticipated the cross?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91134029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Today we will focus on the end of his prayer where he prays for our unity.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44661850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But what does unity look like?</a:t>
            </a:r>
          </a:p>
        </p:txBody>
      </p:sp>
    </p:spTree>
    <p:extLst>
      <p:ext uri="{BB962C8B-B14F-4D97-AF65-F5344CB8AC3E}">
        <p14:creationId xmlns:p14="http://schemas.microsoft.com/office/powerpoint/2010/main" val="82929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Well, unity is not the same as </a:t>
            </a:r>
            <a:r>
              <a:rPr lang="en-US" sz="1200" i="1" kern="1200" dirty="0">
                <a:solidFill>
                  <a:schemeClr val="tx1"/>
                </a:solidFill>
                <a:effectLst/>
                <a:latin typeface="Arial" charset="0"/>
                <a:ea typeface="ＭＳ Ｐゴシック" charset="-128"/>
                <a:cs typeface="ＭＳ Ｐゴシック" charset="-128"/>
              </a:rPr>
              <a:t>uniformity</a:t>
            </a:r>
            <a:r>
              <a:rPr lang="en-US" sz="1200" kern="1200" dirty="0">
                <a:solidFill>
                  <a:schemeClr val="tx1"/>
                </a:solidFill>
                <a:effectLst/>
                <a:latin typeface="Arial" charset="0"/>
                <a:ea typeface="ＭＳ Ｐゴシック" charset="-128"/>
                <a:cs typeface="ＭＳ Ｐゴシック" charset="-128"/>
              </a:rPr>
              <a:t>. Many of us have worn uniforms at work, in the military, on sports teams, or some other team</a:t>
            </a:r>
            <a:r>
              <a:rPr lang="en-SG" sz="1200" kern="1200" dirty="0">
                <a:solidFill>
                  <a:schemeClr val="tx1"/>
                </a:solidFill>
                <a:effectLst/>
                <a:latin typeface="Arial" charset="0"/>
                <a:ea typeface="ＭＳ Ｐゴシック" charset="-128"/>
                <a:cs typeface="ＭＳ Ｐゴシック" charset="-128"/>
              </a:rPr>
              <a:t>.</a:t>
            </a:r>
          </a:p>
          <a:p>
            <a:pPr eaLnBrk="1" hangingPunct="1"/>
            <a:r>
              <a:rPr lang="en-US" sz="1200" kern="1200" dirty="0">
                <a:solidFill>
                  <a:schemeClr val="tx1"/>
                </a:solidFill>
                <a:effectLst/>
                <a:latin typeface="Arial" charset="0"/>
                <a:ea typeface="ＭＳ Ｐゴシック" charset="-128"/>
                <a:cs typeface="ＭＳ Ｐゴシック" charset="-128"/>
              </a:rPr>
              <a:t>We are too painfully aware that just looking the same </a:t>
            </a:r>
            <a:r>
              <a:rPr lang="en-US" sz="1200" kern="1200" dirty="0" err="1">
                <a:solidFill>
                  <a:schemeClr val="tx1"/>
                </a:solidFill>
                <a:effectLst/>
                <a:latin typeface="Arial" charset="0"/>
                <a:ea typeface="ＭＳ Ｐゴシック" charset="-128"/>
                <a:cs typeface="ＭＳ Ｐゴシック" charset="-128"/>
              </a:rPr>
              <a:t>doesn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mean unity!</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51124783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But </a:t>
            </a:r>
            <a:r>
              <a:rPr lang="en-US" sz="1200" i="1" kern="1200" dirty="0">
                <a:solidFill>
                  <a:schemeClr val="tx1"/>
                </a:solidFill>
                <a:effectLst/>
                <a:latin typeface="Arial" charset="0"/>
                <a:ea typeface="ＭＳ Ｐゴシック" charset="-128"/>
                <a:cs typeface="ＭＳ Ｐゴシック" charset="-128"/>
              </a:rPr>
              <a:t>why</a:t>
            </a:r>
            <a:r>
              <a:rPr lang="en-US" sz="1200" kern="1200" dirty="0">
                <a:solidFill>
                  <a:schemeClr val="tx1"/>
                </a:solidFill>
                <a:effectLst/>
                <a:latin typeface="Arial" charset="0"/>
                <a:ea typeface="ＭＳ Ｐゴシック" charset="-128"/>
                <a:cs typeface="ＭＳ Ｐゴシック" charset="-128"/>
              </a:rPr>
              <a:t> is unity so important that Christ would make it His final prayer for the saints?  (Subject).  </a:t>
            </a:r>
          </a:p>
          <a:p>
            <a:pPr eaLnBrk="1" hangingPunct="1"/>
            <a:r>
              <a:rPr lang="en-US" sz="1200" kern="1200" dirty="0">
                <a:solidFill>
                  <a:schemeClr val="tx1"/>
                </a:solidFill>
                <a:effectLst/>
                <a:latin typeface="Arial" charset="0"/>
                <a:ea typeface="ＭＳ Ｐゴシック" charset="-128"/>
                <a:cs typeface="ＭＳ Ｐゴシック" charset="-128"/>
              </a:rPr>
              <a:t>Today we will see </a:t>
            </a:r>
            <a:r>
              <a:rPr lang="en-US" sz="1200" i="1" kern="1200" dirty="0">
                <a:solidFill>
                  <a:schemeClr val="tx1"/>
                </a:solidFill>
                <a:effectLst/>
                <a:latin typeface="Arial" charset="0"/>
                <a:ea typeface="ＭＳ Ｐゴシック" charset="-128"/>
                <a:cs typeface="ＭＳ Ｐゴシック" charset="-128"/>
              </a:rPr>
              <a:t>three reasons</a:t>
            </a:r>
            <a:r>
              <a:rPr lang="en-US" sz="1200" kern="1200" dirty="0">
                <a:solidFill>
                  <a:schemeClr val="tx1"/>
                </a:solidFill>
                <a:effectLst/>
                <a:latin typeface="Arial" charset="0"/>
                <a:ea typeface="ＭＳ Ｐゴシック" charset="-128"/>
                <a:cs typeface="ＭＳ Ｐゴシック" charset="-128"/>
              </a:rPr>
              <a:t> Jesus gives for us to be united. </a:t>
            </a:r>
          </a:p>
          <a:p>
            <a:pPr eaLnBrk="1" hangingPunct="1"/>
            <a:r>
              <a:rPr lang="en-US" sz="1200" kern="1200" dirty="0">
                <a:solidFill>
                  <a:schemeClr val="tx1"/>
                </a:solidFill>
                <a:effectLst/>
                <a:latin typeface="Arial" charset="0"/>
                <a:ea typeface="ＭＳ Ｐゴシック" charset="-128"/>
                <a:cs typeface="ＭＳ Ｐゴシック" charset="-128"/>
              </a:rPr>
              <a:t>Verses 20-23 tell us that first motivation for unity is because…</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9591839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When believers get along with one another, the church increases</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2763980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8365128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67694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8285F6-515B-7F4B-BD61-C7BFEAB32B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a:p>
            <a:r>
              <a:rPr lang="en-US" sz="1200" kern="1200" dirty="0">
                <a:solidFill>
                  <a:schemeClr val="tx1"/>
                </a:solidFill>
                <a:effectLst/>
                <a:latin typeface="Arial" charset="0"/>
                <a:ea typeface="ＭＳ Ｐゴシック" charset="-128"/>
                <a:cs typeface="ＭＳ Ｐゴシック" charset="-128"/>
              </a:rPr>
              <a:t>Our model for unity is the first and second members of the Trinity (</a:t>
            </a:r>
            <a:r>
              <a:rPr lang="en-US" sz="1200" u="sng" kern="1200" dirty="0">
                <a:solidFill>
                  <a:schemeClr val="tx1"/>
                </a:solidFill>
                <a:effectLst/>
                <a:latin typeface="Arial" charset="0"/>
                <a:ea typeface="ＭＳ Ｐゴシック" charset="-128"/>
                <a:cs typeface="ＭＳ Ｐゴシック" charset="-128"/>
              </a:rPr>
              <a:t>20-21a</a:t>
            </a:r>
            <a:r>
              <a:rPr lang="en-US" sz="1200" kern="1200" dirty="0">
                <a:solidFill>
                  <a:schemeClr val="tx1"/>
                </a:solidFill>
                <a:effectLst/>
                <a:latin typeface="Arial" charset="0"/>
                <a:ea typeface="ＭＳ Ｐゴシック" charset="-128"/>
                <a:cs typeface="ＭＳ Ｐゴシック" charset="-128"/>
              </a:rPr>
              <a:t>).</a:t>
            </a:r>
            <a:r>
              <a:rPr lang="en-SG" dirty="0">
                <a:effectLst/>
              </a:rPr>
              <a:t> </a:t>
            </a:r>
          </a:p>
          <a:p>
            <a:r>
              <a:rPr lang="en-SG" dirty="0">
                <a:ea typeface="ＭＳ Ｐゴシック" charset="0"/>
                <a:cs typeface="ＭＳ Ｐゴシック" charset="0"/>
              </a:rPr>
              <a:t>Can you imagine the Father and the Son arguing over roles and responsibilities?</a:t>
            </a:r>
          </a:p>
          <a:p>
            <a:r>
              <a:rPr lang="ru-RU" dirty="0">
                <a:ea typeface="ＭＳ Ｐゴシック" charset="0"/>
                <a:cs typeface="ＭＳ Ｐゴシック" charset="0"/>
              </a:rPr>
              <a:t>"</a:t>
            </a:r>
            <a:r>
              <a:rPr lang="en-SG" dirty="0">
                <a:ea typeface="ＭＳ Ｐゴシック" charset="0"/>
                <a:cs typeface="ＭＳ Ｐゴシック" charset="0"/>
              </a:rPr>
              <a:t>Hey Father!  I don</a:t>
            </a:r>
            <a:r>
              <a:rPr lang="uk-UA" dirty="0">
                <a:ea typeface="ＭＳ Ｐゴシック" charset="0"/>
                <a:cs typeface="ＭＳ Ｐゴシック" charset="0"/>
              </a:rPr>
              <a:t>'</a:t>
            </a:r>
            <a:r>
              <a:rPr lang="en-SG" dirty="0">
                <a:ea typeface="ＭＳ Ｐゴシック" charset="0"/>
                <a:cs typeface="ＭＳ Ｐゴシック" charset="0"/>
              </a:rPr>
              <a:t>t like this idea of dying on a cross.  Count me out.  If you think it</a:t>
            </a:r>
            <a:r>
              <a:rPr lang="uk-UA" dirty="0">
                <a:ea typeface="ＭＳ Ｐゴシック" charset="0"/>
                <a:cs typeface="ＭＳ Ｐゴシック" charset="0"/>
              </a:rPr>
              <a:t>'</a:t>
            </a:r>
            <a:r>
              <a:rPr lang="en-SG" dirty="0">
                <a:ea typeface="ＭＳ Ｐゴシック" charset="0"/>
                <a:cs typeface="ＭＳ Ｐゴシック" charset="0"/>
              </a:rPr>
              <a:t>s necessary, then you do it yourself!</a:t>
            </a:r>
            <a:r>
              <a:rPr lang="ru-RU" dirty="0">
                <a:ea typeface="ＭＳ Ｐゴシック" charset="0"/>
                <a:cs typeface="ＭＳ Ｐゴシック" charset="0"/>
              </a:rPr>
              <a:t>"</a:t>
            </a:r>
            <a:endParaRPr lang="en-SG" dirty="0">
              <a:ea typeface="ＭＳ Ｐゴシック" charset="0"/>
              <a:cs typeface="ＭＳ Ｐゴシック" charset="0"/>
            </a:endParaRPr>
          </a:p>
          <a:p>
            <a:r>
              <a:rPr lang="en-SG" dirty="0">
                <a:ea typeface="ＭＳ Ｐゴシック" charset="0"/>
                <a:cs typeface="ＭＳ Ｐゴシック" charset="0"/>
              </a:rPr>
              <a:t>The Father replies, </a:t>
            </a:r>
            <a:r>
              <a:rPr lang="ru-RU" dirty="0">
                <a:ea typeface="ＭＳ Ｐゴシック" charset="0"/>
                <a:cs typeface="ＭＳ Ｐゴシック" charset="0"/>
              </a:rPr>
              <a:t>"</a:t>
            </a:r>
            <a:r>
              <a:rPr lang="en-SG" dirty="0">
                <a:ea typeface="ＭＳ Ｐゴシック" charset="0"/>
                <a:cs typeface="ＭＳ Ｐゴシック" charset="0"/>
              </a:rPr>
              <a:t>No way!</a:t>
            </a:r>
            <a:r>
              <a:rPr lang="ru-RU" dirty="0">
                <a:ea typeface="ＭＳ Ｐゴシック" charset="0"/>
                <a:cs typeface="ＭＳ Ｐゴシック" charset="0"/>
              </a:rPr>
              <a:t>"</a:t>
            </a:r>
            <a:r>
              <a:rPr lang="en-SG" dirty="0">
                <a:ea typeface="ＭＳ Ｐゴシック" charset="0"/>
                <a:cs typeface="ＭＳ Ｐゴシック" charset="0"/>
              </a:rPr>
              <a:t> and the Spirit agrees, adding, </a:t>
            </a:r>
            <a:r>
              <a:rPr lang="ru-RU" dirty="0">
                <a:ea typeface="ＭＳ Ｐゴシック" charset="0"/>
                <a:cs typeface="ＭＳ Ｐゴシック" charset="0"/>
              </a:rPr>
              <a:t>"</a:t>
            </a:r>
            <a:r>
              <a:rPr lang="en-SG" dirty="0">
                <a:ea typeface="ＭＳ Ｐゴシック" charset="0"/>
                <a:cs typeface="ＭＳ Ｐゴシック" charset="0"/>
              </a:rPr>
              <a:t>And what this stuff about me having to give everyone gifts?  What a hassle!  I hate shopping!</a:t>
            </a:r>
            <a:r>
              <a:rPr lang="ru-RU" dirty="0">
                <a:ea typeface="ＭＳ Ｐゴシック" charset="0"/>
                <a:cs typeface="ＭＳ Ｐゴシック" charset="0"/>
              </a:rPr>
              <a:t>"</a:t>
            </a:r>
            <a:endParaRPr lang="en-SG" dirty="0">
              <a:ea typeface="ＭＳ Ｐゴシック" charset="0"/>
              <a:cs typeface="ＭＳ Ｐゴシック" charset="0"/>
            </a:endParaRPr>
          </a:p>
          <a:p>
            <a:r>
              <a:rPr lang="en-US" dirty="0">
                <a:ea typeface="ＭＳ Ｐゴシック" charset="0"/>
                <a:cs typeface="ＭＳ Ｐゴシック" charset="0"/>
              </a:rPr>
              <a:t>• </a:t>
            </a:r>
            <a:r>
              <a:rPr lang="en-US" sz="1200" kern="1200" dirty="0">
                <a:solidFill>
                  <a:schemeClr val="tx1"/>
                </a:solidFill>
                <a:effectLst/>
                <a:latin typeface="Arial" charset="0"/>
                <a:ea typeface="ＭＳ Ｐゴシック" charset="-128"/>
                <a:cs typeface="ＭＳ Ｐゴシック" charset="-128"/>
              </a:rPr>
              <a:t>In fact,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Trinity</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really means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three-unity.</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Three persons of the Godhead have differing roles but work together in complete unity.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70846089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7B0CF2-FC3B-C147-93FD-7B3B192FEF8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7698" name="Rectangle 2"/>
          <p:cNvSpPr>
            <a:spLocks noGrp="1" noRot="1" noChangeAspect="1" noChangeArrowheads="1"/>
          </p:cNvSpPr>
          <p:nvPr>
            <p:ph type="sldImg"/>
          </p:nvPr>
        </p:nvSpPr>
        <p:spPr>
          <a:xfrm>
            <a:off x="1143000" y="685800"/>
            <a:ext cx="4572000" cy="3429000"/>
          </a:xfrm>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Likewise, our unity shows the world that Christ is from God (</a:t>
            </a:r>
            <a:r>
              <a:rPr lang="en-US" sz="1200" u="sng" kern="1200" dirty="0">
                <a:solidFill>
                  <a:schemeClr val="tx1"/>
                </a:solidFill>
                <a:effectLst/>
                <a:latin typeface="Arial" charset="0"/>
                <a:ea typeface="ＭＳ Ｐゴシック" charset="-128"/>
                <a:cs typeface="ＭＳ Ｐゴシック" charset="-128"/>
              </a:rPr>
              <a:t>21b-23</a:t>
            </a:r>
            <a:r>
              <a:rPr lang="en-US" sz="1200" kern="1200" dirty="0">
                <a:solidFill>
                  <a:schemeClr val="tx1"/>
                </a:solidFill>
                <a:effectLst/>
                <a:latin typeface="Arial" charset="0"/>
                <a:ea typeface="ＭＳ Ｐゴシック" charset="-128"/>
                <a:cs typeface="ＭＳ Ｐゴシック" charset="-128"/>
              </a:rPr>
              <a:t>).</a:t>
            </a:r>
            <a:r>
              <a:rPr lang="en-SG" dirty="0">
                <a:effectLst/>
              </a:rPr>
              <a:t> </a:t>
            </a:r>
          </a:p>
          <a:p>
            <a:pPr eaLnBrk="1" hangingPunct="1"/>
            <a:r>
              <a:rPr lang="en-US" sz="1200" kern="1200" dirty="0">
                <a:solidFill>
                  <a:schemeClr val="tx1"/>
                </a:solidFill>
                <a:effectLst/>
                <a:latin typeface="Arial" charset="0"/>
                <a:ea typeface="ＭＳ Ｐゴシック" charset="-128"/>
                <a:cs typeface="ＭＳ Ｐゴシック" charset="-128"/>
              </a:rPr>
              <a:t>In my NIV text verses 20-23 comprise 5 sentences, which makes it hard to tell where the emphasis is in this section.  But actually, the Greek text has only 2 sentences—verses 20-21 and verses 22-23, both of which have as their final idea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that the world may believe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and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to let the world know.</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result of unity is evangelism!</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439347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98210494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Some years back [1993], a British reporter asked a Catholic leader on the growth of evangelicals in the UK,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Are you concerned about this incredible growth among the evangelicals?</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No,</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came the firm reply.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Why not?</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reporter pressed.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m not concerned that the evangelicals have grown to 17 million here,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Catholic leader said.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won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be concerned—that is, unless they decide to unite.</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78825117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In contrast, where there is unity, the world believes—like verses 21b and 23b say</a:t>
            </a:r>
            <a:r>
              <a:rPr lang="en-SG" sz="1200" kern="1200" dirty="0">
                <a:solidFill>
                  <a:schemeClr val="tx1"/>
                </a:solidFill>
                <a:effectLst/>
                <a:latin typeface="Arial" charset="0"/>
                <a:ea typeface="ＭＳ Ｐゴシック" charset="-128"/>
                <a:cs typeface="ＭＳ Ｐゴシック" charset="-128"/>
              </a:rPr>
              <a:t>.</a:t>
            </a:r>
          </a:p>
          <a:p>
            <a:r>
              <a:rPr lang="en-US" sz="1200" kern="1200" dirty="0">
                <a:solidFill>
                  <a:schemeClr val="tx1"/>
                </a:solidFill>
                <a:effectLst/>
                <a:latin typeface="Arial" charset="0"/>
                <a:ea typeface="ＭＳ Ｐゴシック" charset="-128"/>
                <a:cs typeface="ＭＳ Ｐゴシック" charset="-128"/>
              </a:rPr>
              <a:t>I think one reason the church in Singapore has grown in recent years is because it has learned something about unity despite race and language groups.  Of the 4 major language groups in Singapore, 3 have been effectively reached: English, Mandarin, and Tamil.</a:t>
            </a:r>
            <a:r>
              <a:rPr lang="en-SG" dirty="0">
                <a:effectLst/>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93078913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Did you know that 99% of Hindus are Indian</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baseline="0" dirty="0"/>
              <a:t> </a:t>
            </a:r>
            <a:r>
              <a:rPr lang="en-US" dirty="0"/>
              <a:t>99% of Buddhists here are Chinese, and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99% of Muslims are Malay?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In contrast, only Christians have reached across ethnic lines with 79% Chinese, 8% Indian, a half percent Malay, and 13% other groups.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Sure, we have a way to go, but I can</a:t>
            </a:r>
            <a:r>
              <a:rPr lang="uk-UA" dirty="0"/>
              <a:t>'</a:t>
            </a:r>
            <a:r>
              <a:rPr lang="en-US" dirty="0"/>
              <a:t>t help but think that non-Christians have taken a more serious look at Christianity given the unity amidst diversity across racial and language lines.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43955791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I said Christ addresses three reasons for unity in today</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text.</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07866773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78234486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DAF4DE-415D-5940-B9BA-30F6809A0B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3602" name="Rectangle 2"/>
          <p:cNvSpPr>
            <a:spLocks noGrp="1" noRot="1" noChangeAspect="1" noChangeArrowheads="1"/>
          </p:cNvSpPr>
          <p:nvPr>
            <p:ph type="sldImg"/>
          </p:nvPr>
        </p:nvSpPr>
        <p:spPr>
          <a:xfrm>
            <a:off x="1143000" y="685800"/>
            <a:ext cx="4572000" cy="3429000"/>
          </a:xfrm>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We</a:t>
            </a:r>
            <a:r>
              <a:rPr lang="uk-UA"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ll</a:t>
            </a:r>
            <a:r>
              <a:rPr lang="en-US" sz="1200" kern="1200" dirty="0">
                <a:solidFill>
                  <a:schemeClr val="tx1"/>
                </a:solidFill>
                <a:effectLst/>
                <a:latin typeface="Arial" charset="0"/>
                <a:ea typeface="ＭＳ Ｐゴシック" charset="-128"/>
                <a:cs typeface="ＭＳ Ｐゴシック" charset="-128"/>
              </a:rPr>
              <a:t> be in glory together—so let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show some of that glory now</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45737938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Christ prayed that true Christians would </a:t>
            </a:r>
            <a:r>
              <a:rPr lang="ru-RU" dirty="0">
                <a:ea typeface="ＭＳ Ｐゴシック" charset="0"/>
                <a:cs typeface="ＭＳ Ｐゴシック" charset="0"/>
              </a:rPr>
              <a:t>"</a:t>
            </a:r>
            <a:r>
              <a:rPr lang="en-US" dirty="0">
                <a:ea typeface="ＭＳ Ｐゴシック" charset="0"/>
                <a:cs typeface="ＭＳ Ｐゴシック" charset="0"/>
              </a:rPr>
              <a:t>be with me where I am.</a:t>
            </a:r>
            <a:r>
              <a:rPr lang="ru-RU" dirty="0">
                <a:ea typeface="ＭＳ Ｐゴシック" charset="0"/>
                <a:cs typeface="ＭＳ Ｐゴシック" charset="0"/>
              </a:rPr>
              <a:t>"</a:t>
            </a:r>
            <a:r>
              <a:rPr lang="en-US" dirty="0">
                <a:ea typeface="ＭＳ Ｐゴシック" charset="0"/>
                <a:cs typeface="ＭＳ Ｐゴシック" charset="0"/>
              </a:rPr>
              <a:t>  What does He mean?  He was right there, </a:t>
            </a:r>
            <a:r>
              <a:rPr lang="en-US" dirty="0" err="1">
                <a:ea typeface="ＭＳ Ｐゴシック" charset="0"/>
                <a:cs typeface="ＭＳ Ｐゴシック" charset="0"/>
              </a:rPr>
              <a:t>wasn</a:t>
            </a:r>
            <a:r>
              <a:rPr lang="uk-UA" dirty="0">
                <a:ea typeface="ＭＳ Ｐゴシック" charset="0"/>
                <a:cs typeface="ＭＳ Ｐゴシック" charset="0"/>
              </a:rPr>
              <a:t>'</a:t>
            </a:r>
            <a:r>
              <a:rPr lang="en-US" dirty="0">
                <a:ea typeface="ＭＳ Ｐゴシック" charset="0"/>
                <a:cs typeface="ＭＳ Ｐゴシック" charset="0"/>
              </a:rPr>
              <a:t>t He?  And </a:t>
            </a:r>
            <a:r>
              <a:rPr lang="en-US" dirty="0" err="1">
                <a:ea typeface="ＭＳ Ｐゴシック" charset="0"/>
                <a:cs typeface="ＭＳ Ｐゴシック" charset="0"/>
              </a:rPr>
              <a:t>weren</a:t>
            </a:r>
            <a:r>
              <a:rPr lang="uk-UA" dirty="0">
                <a:ea typeface="ＭＳ Ｐゴシック" charset="0"/>
                <a:cs typeface="ＭＳ Ｐゴシック" charset="0"/>
              </a:rPr>
              <a:t>'</a:t>
            </a:r>
            <a:r>
              <a:rPr lang="en-US" dirty="0">
                <a:ea typeface="ＭＳ Ｐゴシック" charset="0"/>
                <a:cs typeface="ＭＳ Ｐゴシック" charset="0"/>
              </a:rPr>
              <a:t>t the disciples already there?  Of course.</a:t>
            </a:r>
          </a:p>
          <a:p>
            <a:pPr eaLnBrk="1" hangingPunct="1"/>
            <a:r>
              <a:rPr lang="en-US" dirty="0">
                <a:ea typeface="ＭＳ Ｐゴシック" charset="0"/>
                <a:cs typeface="ＭＳ Ｐゴシック" charset="0"/>
              </a:rPr>
              <a:t>Here we see Jesus using the present tense to refer to something actually future.  He does the same thing in verse 11 which literally reads, </a:t>
            </a:r>
            <a:r>
              <a:rPr lang="ru-RU" dirty="0">
                <a:ea typeface="ＭＳ Ｐゴシック" charset="0"/>
                <a:cs typeface="ＭＳ Ｐゴシック" charset="0"/>
              </a:rPr>
              <a:t>"</a:t>
            </a:r>
            <a:r>
              <a:rPr lang="en-US" dirty="0">
                <a:ea typeface="ＭＳ Ｐゴシック" charset="0"/>
                <a:cs typeface="ＭＳ Ｐゴシック" charset="0"/>
              </a:rPr>
              <a:t>I am in the world no longer,</a:t>
            </a:r>
            <a:r>
              <a:rPr lang="ru-RU" dirty="0">
                <a:ea typeface="ＭＳ Ｐゴシック" charset="0"/>
                <a:cs typeface="ＭＳ Ｐゴシック" charset="0"/>
              </a:rPr>
              <a:t>"</a:t>
            </a:r>
            <a:r>
              <a:rPr lang="en-US" dirty="0">
                <a:ea typeface="ＭＳ Ｐゴシック" charset="0"/>
                <a:cs typeface="ＭＳ Ｐゴシック" charset="0"/>
              </a:rPr>
              <a:t> even though He was still there.</a:t>
            </a:r>
          </a:p>
          <a:p>
            <a:pPr eaLnBrk="1" hangingPunct="1"/>
            <a:r>
              <a:rPr lang="en-US" dirty="0">
                <a:ea typeface="ＭＳ Ｐゴシック" charset="0"/>
                <a:cs typeface="ＭＳ Ｐゴシック" charset="0"/>
              </a:rPr>
              <a:t>Christ is looking to the future with such certainty that He speaks of it in the present.  The disciples </a:t>
            </a:r>
            <a:r>
              <a:rPr lang="en-US" dirty="0" err="1">
                <a:ea typeface="ＭＳ Ｐゴシック" charset="0"/>
                <a:cs typeface="ＭＳ Ｐゴシック" charset="0"/>
              </a:rPr>
              <a:t>hadn</a:t>
            </a:r>
            <a:r>
              <a:rPr lang="uk-UA" dirty="0">
                <a:ea typeface="ＭＳ Ｐゴシック" charset="0"/>
                <a:cs typeface="ＭＳ Ｐゴシック" charset="0"/>
              </a:rPr>
              <a:t>'</a:t>
            </a:r>
            <a:r>
              <a:rPr lang="en-US" dirty="0">
                <a:ea typeface="ＭＳ Ｐゴシック" charset="0"/>
                <a:cs typeface="ＭＳ Ｐゴシック" charset="0"/>
              </a:rPr>
              <a:t>t seen His glory yet, in that He was confined to a human body.  But they would see it—they</a:t>
            </a:r>
            <a:r>
              <a:rPr lang="uk-UA" dirty="0">
                <a:ea typeface="ＭＳ Ｐゴシック" charset="0"/>
                <a:cs typeface="ＭＳ Ｐゴシック" charset="0"/>
              </a:rPr>
              <a:t>'</a:t>
            </a:r>
            <a:r>
              <a:rPr lang="en-US" dirty="0">
                <a:ea typeface="ＭＳ Ｐゴシック" charset="0"/>
                <a:cs typeface="ＭＳ Ｐゴシック" charset="0"/>
              </a:rPr>
              <a:t>d all see it together.</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5449249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I think the implication here is that since we</a:t>
            </a:r>
            <a:r>
              <a:rPr lang="uk-UA" dirty="0">
                <a:ea typeface="ＭＳ Ｐゴシック" charset="0"/>
                <a:cs typeface="ＭＳ Ｐゴシック" charset="0"/>
              </a:rPr>
              <a:t>'</a:t>
            </a:r>
            <a:r>
              <a:rPr lang="en-US" dirty="0" err="1">
                <a:ea typeface="ＭＳ Ｐゴシック" charset="0"/>
                <a:cs typeface="ＭＳ Ｐゴシック" charset="0"/>
              </a:rPr>
              <a:t>ll</a:t>
            </a:r>
            <a:r>
              <a:rPr lang="en-US" dirty="0">
                <a:ea typeface="ＭＳ Ｐゴシック" charset="0"/>
                <a:cs typeface="ＭＳ Ｐゴシック" charset="0"/>
              </a:rPr>
              <a:t> be united forever in heaven, this should show down here as well.</a:t>
            </a:r>
          </a:p>
          <a:p>
            <a:pPr eaLnBrk="1" hangingPunct="1"/>
            <a:r>
              <a:rPr lang="en-US" dirty="0">
                <a:ea typeface="ＭＳ Ｐゴシック" charset="0"/>
                <a:cs typeface="ＭＳ Ｐゴシック" charset="0"/>
              </a:rPr>
              <a:t>Can you imagine in heaven trying to find your way around: </a:t>
            </a:r>
            <a:r>
              <a:rPr lang="ru-RU" dirty="0">
                <a:ea typeface="ＭＳ Ｐゴシック" charset="0"/>
                <a:cs typeface="ＭＳ Ｐゴシック" charset="0"/>
              </a:rPr>
              <a:t>"</a:t>
            </a:r>
            <a:r>
              <a:rPr lang="en-US" dirty="0">
                <a:ea typeface="ＭＳ Ｐゴシック" charset="0"/>
                <a:cs typeface="ＭＳ Ｐゴシック" charset="0"/>
              </a:rPr>
              <a:t>Let</a:t>
            </a:r>
            <a:r>
              <a:rPr lang="uk-UA" dirty="0">
                <a:ea typeface="ＭＳ Ｐゴシック" charset="0"/>
                <a:cs typeface="ＭＳ Ｐゴシック" charset="0"/>
              </a:rPr>
              <a:t>'</a:t>
            </a:r>
            <a:r>
              <a:rPr lang="en-US" dirty="0">
                <a:ea typeface="ＭＳ Ｐゴシック" charset="0"/>
                <a:cs typeface="ＭＳ Ｐゴシック" charset="0"/>
              </a:rPr>
              <a:t>s see, here we are in the Presbyterian precinct.  But where</a:t>
            </a:r>
            <a:r>
              <a:rPr lang="uk-UA" dirty="0">
                <a:ea typeface="ＭＳ Ｐゴシック" charset="0"/>
                <a:cs typeface="ＭＳ Ｐゴシック" charset="0"/>
              </a:rPr>
              <a:t>'</a:t>
            </a:r>
            <a:r>
              <a:rPr lang="en-US" dirty="0">
                <a:ea typeface="ＭＳ Ｐゴシック" charset="0"/>
                <a:cs typeface="ＭＳ Ｐゴシック" charset="0"/>
              </a:rPr>
              <a:t>s Assemblies Avenue?  Oh, OK, I see it here on the map—after Baptist Boulevard, Lutheran Lane, Reformed Road, Charismatic Crescent, and on the tip of Pentecostal Point!</a:t>
            </a:r>
            <a:r>
              <a:rPr lang="ru-RU" dirty="0">
                <a:ea typeface="ＭＳ Ｐゴシック" charset="0"/>
                <a:cs typeface="ＭＳ Ｐゴシック" charset="0"/>
              </a:rPr>
              <a:t>"</a:t>
            </a:r>
            <a:r>
              <a:rPr lang="en-US" dirty="0">
                <a:ea typeface="ＭＳ Ｐゴシック" charset="0"/>
                <a:cs typeface="ＭＳ Ｐゴシック" charset="0"/>
              </a:rPr>
              <a:t>  </a:t>
            </a:r>
          </a:p>
          <a:p>
            <a:pPr eaLnBrk="1" hangingPunct="1"/>
            <a:r>
              <a:rPr lang="en-US" dirty="0">
                <a:ea typeface="ＭＳ Ｐゴシック" charset="0"/>
                <a:cs typeface="ＭＳ Ｐゴシック" charset="0"/>
              </a:rPr>
              <a:t>No way!  We</a:t>
            </a:r>
            <a:r>
              <a:rPr lang="uk-UA" dirty="0">
                <a:ea typeface="ＭＳ Ｐゴシック" charset="0"/>
                <a:cs typeface="ＭＳ Ｐゴシック" charset="0"/>
              </a:rPr>
              <a:t>'</a:t>
            </a:r>
            <a:r>
              <a:rPr lang="en-US" dirty="0">
                <a:ea typeface="ＭＳ Ｐゴシック" charset="0"/>
                <a:cs typeface="ＭＳ Ｐゴシック" charset="0"/>
              </a:rPr>
              <a:t>re all one family there.  We</a:t>
            </a:r>
            <a:r>
              <a:rPr lang="uk-UA" dirty="0">
                <a:ea typeface="ＭＳ Ｐゴシック" charset="0"/>
                <a:cs typeface="ＭＳ Ｐゴシック" charset="0"/>
              </a:rPr>
              <a:t>'</a:t>
            </a:r>
            <a:r>
              <a:rPr lang="en-US" dirty="0" err="1">
                <a:ea typeface="ＭＳ Ｐゴシック" charset="0"/>
                <a:cs typeface="ＭＳ Ｐゴシック" charset="0"/>
              </a:rPr>
              <a:t>ll</a:t>
            </a:r>
            <a:r>
              <a:rPr lang="en-US" dirty="0">
                <a:ea typeface="ＭＳ Ｐゴシック" charset="0"/>
                <a:cs typeface="ＭＳ Ｐゴシック" charset="0"/>
              </a:rPr>
              <a:t> keep our same race—you</a:t>
            </a:r>
            <a:r>
              <a:rPr lang="uk-UA" dirty="0">
                <a:ea typeface="ＭＳ Ｐゴシック" charset="0"/>
                <a:cs typeface="ＭＳ Ｐゴシック" charset="0"/>
              </a:rPr>
              <a:t>'</a:t>
            </a:r>
            <a:r>
              <a:rPr lang="en-US" dirty="0" err="1">
                <a:ea typeface="ＭＳ Ｐゴシック" charset="0"/>
                <a:cs typeface="ＭＳ Ｐゴシック" charset="0"/>
              </a:rPr>
              <a:t>ll</a:t>
            </a:r>
            <a:r>
              <a:rPr lang="en-US" dirty="0">
                <a:ea typeface="ＭＳ Ｐゴシック" charset="0"/>
                <a:cs typeface="ＭＳ Ｐゴシック" charset="0"/>
              </a:rPr>
              <a:t> still be Chinese—but we won</a:t>
            </a:r>
            <a:r>
              <a:rPr lang="uk-UA" dirty="0">
                <a:ea typeface="ＭＳ Ｐゴシック" charset="0"/>
                <a:cs typeface="ＭＳ Ｐゴシック" charset="0"/>
              </a:rPr>
              <a:t>'</a:t>
            </a:r>
            <a:r>
              <a:rPr lang="en-US" dirty="0">
                <a:ea typeface="ＭＳ Ｐゴシック" charset="0"/>
                <a:cs typeface="ＭＳ Ｐゴシック" charset="0"/>
              </a:rPr>
              <a:t>t be separated by a denominational distinctive!</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60836607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D40F43-917C-ED4A-A9FF-56C62F15A7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890" name="Rectangle 2"/>
          <p:cNvSpPr>
            <a:spLocks noGrp="1" noRot="1" noChangeAspect="1" noChangeArrowheads="1"/>
          </p:cNvSpPr>
          <p:nvPr>
            <p:ph type="sldImg"/>
          </p:nvPr>
        </p:nvSpPr>
        <p:spPr>
          <a:xfrm>
            <a:off x="1143000" y="685800"/>
            <a:ext cx="4572000" cy="3429000"/>
          </a:xfrm>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ＭＳ Ｐゴシック" charset="-128"/>
                <a:cs typeface="ＭＳ Ｐゴシック" charset="-128"/>
              </a:rPr>
              <a:t>One of the best tastes of earthly unity before heavenly bliss is Singapore Bible College.  Once I was teaching at SBC on the Book of Job.  As I shared how different cultures explained the reasons for suffering, I asked a Pakistani student to share how Pakistani Muslims explain pain, then I asked an Indian student,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How do Indians view suffering?</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54261027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58D95-A47F-1043-842A-384E7463C2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38"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eaLnBrk="1" hangingPunct="1"/>
            <a:r>
              <a:rPr lang="en-US" sz="1200" kern="1200" dirty="0">
                <a:solidFill>
                  <a:schemeClr val="tx1"/>
                </a:solidFill>
                <a:effectLst/>
                <a:latin typeface="Arial" charset="0"/>
                <a:ea typeface="ＭＳ Ｐゴシック" charset="-128"/>
                <a:cs typeface="ＭＳ Ｐゴシック" charset="-128"/>
              </a:rPr>
              <a:t>It suddenly occurred to me that our class not only had students from Pakistan and India, but also from Malaysia, Philippines, Myanmar, Korea, Indonesia, Hong Kong, and Singapore—in </a:t>
            </a:r>
            <a:r>
              <a:rPr lang="en-US" sz="1200" i="1" kern="1200" dirty="0">
                <a:solidFill>
                  <a:schemeClr val="tx1"/>
                </a:solidFill>
                <a:effectLst/>
                <a:latin typeface="Arial" charset="0"/>
                <a:ea typeface="ＭＳ Ｐゴシック" charset="-128"/>
                <a:cs typeface="ＭＳ Ｐゴシック" charset="-128"/>
              </a:rPr>
              <a:t>one</a:t>
            </a:r>
            <a:r>
              <a:rPr lang="en-US" sz="1200" kern="1200" dirty="0">
                <a:solidFill>
                  <a:schemeClr val="tx1"/>
                </a:solidFill>
                <a:effectLst/>
                <a:latin typeface="Arial" charset="0"/>
                <a:ea typeface="ＭＳ Ｐゴシック" charset="-128"/>
                <a:cs typeface="ＭＳ Ｐゴシック" charset="-128"/>
              </a:rPr>
              <a:t> class!  SBC has 500 students from 25 nations and 20 denominations and functions as a genuinely diverse but equally genuinely united fellowship.</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25977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38266650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AFB997-15C4-B848-A672-FE0E342EB3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6" name="Rectangle 2"/>
          <p:cNvSpPr>
            <a:spLocks noGrp="1" noRot="1" noChangeAspect="1" noChangeArrowheads="1"/>
          </p:cNvSpPr>
          <p:nvPr>
            <p:ph type="sldImg"/>
          </p:nvPr>
        </p:nvSpPr>
        <p:spPr>
          <a:xfrm>
            <a:off x="1143000" y="685800"/>
            <a:ext cx="4572000" cy="3429000"/>
          </a:xfrm>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r>
              <a:rPr lang="en-US" sz="1200" kern="1200" dirty="0">
                <a:solidFill>
                  <a:schemeClr val="tx1"/>
                </a:solidFill>
                <a:effectLst/>
                <a:latin typeface="Arial" charset="0"/>
                <a:ea typeface="ＭＳ Ｐゴシック" charset="-128"/>
                <a:cs typeface="ＭＳ Ｐゴシック" charset="-128"/>
              </a:rPr>
              <a:t>But I should give one word of caution</a:t>
            </a:r>
            <a:r>
              <a:rPr lang="en-SG" sz="2400" kern="1200" dirty="0">
                <a:solidFill>
                  <a:schemeClr val="tx1"/>
                </a:solidFill>
                <a:effectLst/>
                <a:latin typeface="Arial" charset="0"/>
                <a:ea typeface="ＭＳ Ｐゴシック" charset="-128"/>
                <a:cs typeface="ＭＳ Ｐゴシック" charset="-128"/>
              </a:rPr>
              <a:t>.</a:t>
            </a:r>
          </a:p>
          <a:p>
            <a:pPr>
              <a:spcBef>
                <a:spcPct val="0"/>
              </a:spcBef>
            </a:pPr>
            <a:r>
              <a:rPr lang="en-US" sz="1200" kern="1200" dirty="0">
                <a:solidFill>
                  <a:schemeClr val="tx1"/>
                </a:solidFill>
                <a:effectLst/>
                <a:latin typeface="Arial" charset="0"/>
                <a:ea typeface="ＭＳ Ｐゴシック" charset="-128"/>
                <a:cs typeface="ＭＳ Ｐゴシック" charset="-128"/>
              </a:rPr>
              <a:t>Genuine spiritual unity is possible only with genuine believers</a:t>
            </a:r>
            <a:r>
              <a:rPr lang="en-SG" sz="2400" kern="1200" dirty="0">
                <a:solidFill>
                  <a:schemeClr val="tx1"/>
                </a:solidFill>
                <a:effectLst/>
                <a:latin typeface="Arial" charset="0"/>
                <a:ea typeface="ＭＳ Ｐゴシック" charset="-128"/>
                <a:cs typeface="ＭＳ Ｐゴシック" charset="-128"/>
              </a:rPr>
              <a:t>.</a:t>
            </a:r>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409103354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72C869-44F3-CA45-838E-B2D5AE1CC5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4" name="Rectangle 2"/>
          <p:cNvSpPr>
            <a:spLocks noGrp="1" noRot="1" noChangeAspect="1" noChangeArrowheads="1"/>
          </p:cNvSpPr>
          <p:nvPr>
            <p:ph type="sldImg"/>
          </p:nvPr>
        </p:nvSpPr>
        <p:spPr>
          <a:xfrm>
            <a:off x="1143000" y="685800"/>
            <a:ext cx="4572000" cy="3429000"/>
          </a:xfrm>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313900335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66856B-9EB7-7E4A-88C2-586ED03862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2" name="Rectangle 2"/>
          <p:cNvSpPr>
            <a:spLocks noGrp="1" noRot="1" noChangeAspect="1" noChangeArrowheads="1"/>
          </p:cNvSpPr>
          <p:nvPr>
            <p:ph type="sldImg"/>
          </p:nvPr>
        </p:nvSpPr>
        <p:spPr>
          <a:xfrm>
            <a:off x="1143000" y="685800"/>
            <a:ext cx="4572000" cy="3429000"/>
          </a:xfrm>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155813150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AF39C3-B42A-8E4C-BF69-54790D1E391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6130" name="Rectangle 2"/>
          <p:cNvSpPr>
            <a:spLocks noGrp="1" noRot="1" noChangeAspect="1" noChangeArrowheads="1"/>
          </p:cNvSpPr>
          <p:nvPr>
            <p:ph type="sldImg"/>
          </p:nvPr>
        </p:nvSpPr>
        <p:spPr>
          <a:xfrm>
            <a:off x="1143000" y="685800"/>
            <a:ext cx="4572000" cy="3429000"/>
          </a:xfrm>
          <a:solidFill>
            <a:srgbClr val="FFFFFF"/>
          </a:solidFill>
          <a:ln/>
        </p:spPr>
      </p:sp>
      <p:sp>
        <p:nvSpPr>
          <p:cNvPr id="176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170252098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A1795-D66F-9C48-BEAA-B6EB9EC6C3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8178" name="Rectangle 2"/>
          <p:cNvSpPr>
            <a:spLocks noGrp="1" noRot="1" noChangeAspect="1" noChangeArrowheads="1"/>
          </p:cNvSpPr>
          <p:nvPr>
            <p:ph type="sldImg"/>
          </p:nvPr>
        </p:nvSpPr>
        <p:spPr>
          <a:xfrm>
            <a:off x="1143000" y="685800"/>
            <a:ext cx="4572000" cy="3429000"/>
          </a:xfrm>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372667874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The WCC has over 250 Protestant, Catholic, Anglican, and Eastern Orthodox churches—but does it have biblical unity?  No, it has organizational, external unity—but no spiritual, internal unity in the biblical sense.  In fact, at the World Parliament of Religions in Chicago in 1993 the WCC encouraged its member denominations to open its arms to African shamans, Hindus, Muslims, Buddhists, and witch doctors!</a:t>
            </a:r>
            <a:r>
              <a:rPr lang="en-SG" dirty="0">
                <a:effectLst/>
              </a:rPr>
              <a:t> </a:t>
            </a:r>
          </a:p>
          <a:p>
            <a:r>
              <a:rPr lang="en-SG" dirty="0">
                <a:effectLst/>
              </a:rPr>
              <a:t>• </a:t>
            </a:r>
            <a:r>
              <a:rPr lang="en-US" sz="1200" kern="1200" dirty="0">
                <a:solidFill>
                  <a:schemeClr val="tx1"/>
                </a:solidFill>
                <a:effectLst/>
                <a:latin typeface="Arial" charset="0"/>
                <a:ea typeface="ＭＳ Ｐゴシック" charset="-128"/>
                <a:cs typeface="ＭＳ Ｐゴシック" charset="-128"/>
              </a:rPr>
              <a:t>Another leader correctly noted,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It is better to be divided by truth than to be united by error.</a:t>
            </a:r>
            <a:r>
              <a:rPr lang="ru-RU" sz="1200" kern="1200" dirty="0">
                <a:solidFill>
                  <a:schemeClr val="tx1"/>
                </a:solidFill>
                <a:effectLst/>
                <a:latin typeface="Arial" charset="0"/>
                <a:ea typeface="ＭＳ Ｐゴシック" charset="-128"/>
                <a:cs typeface="ＭＳ Ｐゴシック" charset="-128"/>
              </a:rPr>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332353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prayer up to this point highlighted two reasons He considered unity vital</a:t>
            </a:r>
            <a:r>
              <a:rPr lang="is-IS"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84090045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9944537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DAF4DE-415D-5940-B9BA-30F6809A0B9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3602" name="Rectangle 2"/>
          <p:cNvSpPr>
            <a:spLocks noGrp="1" noRot="1" noChangeAspect="1" noChangeArrowheads="1"/>
          </p:cNvSpPr>
          <p:nvPr>
            <p:ph type="sldImg"/>
          </p:nvPr>
        </p:nvSpPr>
        <p:spPr>
          <a:xfrm>
            <a:off x="1143000" y="685800"/>
            <a:ext cx="4572000" cy="3429000"/>
          </a:xfrm>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We</a:t>
            </a:r>
            <a:r>
              <a:rPr lang="uk-UA"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ll</a:t>
            </a:r>
            <a:r>
              <a:rPr lang="en-US" sz="1200" kern="1200" dirty="0">
                <a:solidFill>
                  <a:schemeClr val="tx1"/>
                </a:solidFill>
                <a:effectLst/>
                <a:latin typeface="Arial" charset="0"/>
                <a:ea typeface="ＭＳ Ｐゴシック" charset="-128"/>
                <a:cs typeface="ＭＳ Ｐゴシック" charset="-128"/>
              </a:rPr>
              <a:t> be in glory together—so let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show some of that glory now</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23411481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United Christians draw others into the family through their love</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237905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0260787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1054793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A young boy grew up in a family where his mother prayed regularly to various gods, attended the festivals, went to the temple regularly.  However, his father was more philosophical.  Once the boy asked his father who God was, and his dad took him outside, pointed to the sky and said,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There—that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god.  And beyond that is god too!</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mother</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ritualistic beliefs and father</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philosophical musings caused many arguments between them—so much so that the boy decided to abandon their religion for Christianity because he saw love among believers.  Lack of unity ruins one</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testimony!</a:t>
            </a:r>
            <a:r>
              <a:rPr lang="en-SG" dirty="0">
                <a:effectLst/>
              </a:rPr>
              <a:t> </a:t>
            </a:r>
          </a:p>
          <a:p>
            <a:r>
              <a:rPr lang="en-US" dirty="0">
                <a:effectLst/>
              </a:rPr>
              <a:t>Another young boy grew up in a </a:t>
            </a:r>
            <a:r>
              <a:rPr lang="ru-RU" dirty="0">
                <a:effectLst/>
              </a:rPr>
              <a:t>"</a:t>
            </a:r>
            <a:r>
              <a:rPr lang="en-US" dirty="0">
                <a:effectLst/>
              </a:rPr>
              <a:t>free thinker</a:t>
            </a:r>
            <a:r>
              <a:rPr lang="ru-RU" dirty="0">
                <a:effectLst/>
              </a:rPr>
              <a:t>"</a:t>
            </a:r>
            <a:r>
              <a:rPr lang="en-US" dirty="0">
                <a:effectLst/>
              </a:rPr>
              <a:t> family.  His mother and father divorced when he was four, his mother remarried, and his step father and mother fought continually.  They too divorced, and a third marriage began that was equally traumatic.  </a:t>
            </a:r>
            <a:r>
              <a:rPr lang="en-US" sz="1200" kern="1200" dirty="0">
                <a:solidFill>
                  <a:schemeClr val="tx1"/>
                </a:solidFill>
                <a:effectLst/>
                <a:latin typeface="Arial" charset="0"/>
                <a:ea typeface="ＭＳ Ｐゴシック" charset="-128"/>
                <a:cs typeface="ＭＳ Ｐゴシック" charset="-128"/>
              </a:rPr>
              <a:t>One day the boy visited a school friend</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house.  The difference was amazing!  No one threw things, the parents </a:t>
            </a:r>
            <a:r>
              <a:rPr lang="en-US" sz="1200" kern="1200" dirty="0" err="1">
                <a:solidFill>
                  <a:schemeClr val="tx1"/>
                </a:solidFill>
                <a:effectLst/>
                <a:latin typeface="Arial" charset="0"/>
                <a:ea typeface="ＭＳ Ｐゴシック" charset="-128"/>
                <a:cs typeface="ＭＳ Ｐゴシック" charset="-128"/>
              </a:rPr>
              <a:t>didn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argue, the father was a spiritual leader in the home, they all prayed together, there was a genuine peace and unity which made this boy want to visit that home time and again.  He did.  He ended up going to church with the family and soon accepted Christ.  He even became a missionary for 33 years.  And he</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speaking to you right now.</a:t>
            </a:r>
            <a:endParaRPr lang="en-SG" sz="1200" kern="1200" dirty="0">
              <a:solidFill>
                <a:schemeClr val="tx1"/>
              </a:solidFill>
              <a:effectLst/>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SG" dirty="0">
                <a:effectLst/>
              </a:rPr>
              <a:t>• </a:t>
            </a:r>
            <a:r>
              <a:rPr lang="en-US" sz="1200" kern="1200" dirty="0">
                <a:solidFill>
                  <a:schemeClr val="tx1"/>
                </a:solidFill>
                <a:effectLst/>
                <a:latin typeface="Arial" charset="0"/>
                <a:ea typeface="ＭＳ Ｐゴシック" charset="-128"/>
                <a:cs typeface="ＭＳ Ｐゴシック" charset="-128"/>
              </a:rPr>
              <a:t>I have seen what Christian unity can do in my own life.  I</a:t>
            </a:r>
            <a:r>
              <a:rPr lang="uk-UA"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ve</a:t>
            </a:r>
            <a:r>
              <a:rPr lang="en-US" sz="1200" kern="1200" dirty="0">
                <a:solidFill>
                  <a:schemeClr val="tx1"/>
                </a:solidFill>
                <a:effectLst/>
                <a:latin typeface="Arial" charset="0"/>
                <a:ea typeface="ＭＳ Ｐゴシック" charset="-128"/>
                <a:cs typeface="ＭＳ Ｐゴシック" charset="-128"/>
              </a:rPr>
              <a:t> also seen the devastating effects of disunity over the simplest issue.</a:t>
            </a:r>
            <a:endParaRPr lang="en-SG" sz="1200" kern="1200" dirty="0">
              <a:solidFill>
                <a:schemeClr val="tx1"/>
              </a:solidFill>
              <a:effectLst/>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04235925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So </a:t>
            </a:r>
            <a:r>
              <a:rPr lang="en-US" sz="1200" i="1" kern="1200" dirty="0">
                <a:solidFill>
                  <a:schemeClr val="tx1"/>
                </a:solidFill>
                <a:effectLst/>
                <a:latin typeface="Arial" charset="0"/>
                <a:ea typeface="ＭＳ Ｐゴシック" charset="-128"/>
                <a:cs typeface="ＭＳ Ｐゴシック" charset="-128"/>
              </a:rPr>
              <a:t>why</a:t>
            </a:r>
            <a:r>
              <a:rPr lang="en-US" sz="1200" kern="1200" dirty="0">
                <a:solidFill>
                  <a:schemeClr val="tx1"/>
                </a:solidFill>
                <a:effectLst/>
                <a:latin typeface="Arial" charset="0"/>
                <a:ea typeface="ＭＳ Ｐゴシック" charset="-128"/>
                <a:cs typeface="ＭＳ Ｐゴシック" charset="-128"/>
              </a:rPr>
              <a:t> is unity so important that Christ would make it His final prayer for the saints?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09001517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ABAA71-0ED2-F24E-A420-7D9777BBD6A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6370" name="Rectangle 2"/>
          <p:cNvSpPr>
            <a:spLocks noGrp="1" noRot="1" noChangeAspect="1" noChangeArrowheads="1"/>
          </p:cNvSpPr>
          <p:nvPr>
            <p:ph type="sldImg"/>
          </p:nvPr>
        </p:nvSpPr>
        <p:spPr>
          <a:xfrm>
            <a:off x="1143000" y="685800"/>
            <a:ext cx="4572000" cy="3429000"/>
          </a:xfrm>
          <a:solidFill>
            <a:srgbClr val="FFFFFF"/>
          </a:solidFill>
          <a:ln/>
        </p:spPr>
      </p:sp>
      <p:sp>
        <p:nvSpPr>
          <p:cNvPr id="18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Here is the key idea of what Jesus said: </a:t>
            </a:r>
            <a:r>
              <a:rPr lang="en-US" sz="1200" b="1" u="sng" kern="1200" dirty="0">
                <a:solidFill>
                  <a:schemeClr val="tx1"/>
                </a:solidFill>
                <a:effectLst/>
                <a:latin typeface="Arial" charset="0"/>
                <a:ea typeface="ＭＳ Ｐゴシック" charset="-128"/>
                <a:cs typeface="ＭＳ Ｐゴシック" charset="-128"/>
              </a:rPr>
              <a:t>Christian unity is evangelistic</a:t>
            </a:r>
            <a:r>
              <a:rPr lang="en-US" sz="1200" kern="1200" dirty="0">
                <a:solidFill>
                  <a:schemeClr val="tx1"/>
                </a:solidFill>
                <a:effectLst/>
                <a:latin typeface="Arial" charset="0"/>
                <a:ea typeface="ＭＳ Ｐゴシック" charset="-128"/>
                <a:cs typeface="ＭＳ Ｐゴシック" charset="-128"/>
              </a:rPr>
              <a:t> (MI).  When believers stick together, non-believers want to stick with them.  Jesus said people that will come to Christ when they see that believers can get along</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59275748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Unbelievers are also repulsed by disunity.  Mahatma Gandhi was tremendously drawn to Jesus Christ and His teachings, but after seeing how Christians treated each other he said, </a:t>
            </a:r>
          </a:p>
          <a:p>
            <a:r>
              <a:rPr lang="en-US" sz="1200" kern="1200" dirty="0">
                <a:solidFill>
                  <a:schemeClr val="tx1"/>
                </a:solidFill>
                <a:effectLst/>
                <a:latin typeface="Arial" charset="0"/>
                <a:ea typeface="ＭＳ Ｐゴシック" charset="-128"/>
                <a:cs typeface="ＭＳ Ｐゴシック" charset="-128"/>
              </a:rPr>
              <a: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would become a Christian</a:t>
            </a:r>
          </a:p>
          <a:p>
            <a:r>
              <a:rPr lang="en-US" sz="1200" kern="1200" dirty="0">
                <a:solidFill>
                  <a:schemeClr val="tx1"/>
                </a:solidFill>
                <a:effectLst/>
                <a:latin typeface="Arial" charset="0"/>
                <a:ea typeface="ＭＳ Ｐゴシック" charset="-128"/>
                <a:cs typeface="ＭＳ Ｐゴシック" charset="-128"/>
              </a:rPr>
              <a:t>• —if it </a:t>
            </a:r>
            <a:r>
              <a:rPr lang="en-US" sz="1200" kern="1200" dirty="0" err="1">
                <a:solidFill>
                  <a:schemeClr val="tx1"/>
                </a:solidFill>
                <a:effectLst/>
                <a:latin typeface="Arial" charset="0"/>
                <a:ea typeface="ＭＳ Ｐゴシック" charset="-128"/>
                <a:cs typeface="ＭＳ Ｐゴシック" charset="-128"/>
              </a:rPr>
              <a:t>weren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for Christians.</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59869982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The great reformer, Philip Melanchthon, put it this way</a:t>
            </a:r>
            <a:r>
              <a:rPr lang="is-I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100827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3509C3-21CF-2C41-ACC3-53998ED54B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4" name="Rectangle 2"/>
          <p:cNvSpPr>
            <a:spLocks noGrp="1" noRot="1" noChangeAspect="1" noChangeArrowheads="1"/>
          </p:cNvSpPr>
          <p:nvPr>
            <p:ph type="sldImg"/>
          </p:nvPr>
        </p:nvSpPr>
        <p:spPr>
          <a:xfrm>
            <a:off x="1143000" y="685800"/>
            <a:ext cx="4572000" cy="3429000"/>
          </a:xfrm>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I grew up in Northern California with great redwood sequoia forests, the largest trees in the world. One scholar notes of them,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Redwoods are noted for age, beauty, and fine wood.</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45297472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CED276-F5F3-4543-A9A8-C48F40DD7A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p:cNvSpPr>
          <p:nvPr>
            <p:ph type="sldImg"/>
          </p:nvPr>
        </p:nvSpPr>
        <p:spPr>
          <a:xfrm>
            <a:off x="1143000" y="685800"/>
            <a:ext cx="4572000" cy="3429000"/>
          </a:xfrm>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But one unusual characteristic of the redwoods is their tendency toward </a:t>
            </a:r>
            <a:r>
              <a:rPr lang="en-US" sz="1200" i="1" kern="1200" dirty="0">
                <a:solidFill>
                  <a:schemeClr val="tx1"/>
                </a:solidFill>
                <a:effectLst/>
                <a:latin typeface="Arial" charset="0"/>
                <a:ea typeface="ＭＳ Ｐゴシック" charset="-128"/>
                <a:cs typeface="ＭＳ Ｐゴシック" charset="-128"/>
              </a:rPr>
              <a:t>unity</a:t>
            </a:r>
            <a:r>
              <a:rPr lang="en-US" sz="1200" kern="1200" dirty="0">
                <a:solidFill>
                  <a:schemeClr val="tx1"/>
                </a:solidFill>
                <a:effectLst/>
                <a:latin typeface="Arial" charset="0"/>
                <a:ea typeface="ＭＳ Ｐゴシック" charset="-128"/>
                <a:cs typeface="ＭＳ Ｐゴシック" charset="-128"/>
              </a:rPr>
              <a:t>. Two redwoods may grow up together several feet apart, and then after 50 or 100 years the trees begin to touch.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06043875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92669F-030F-9F41-AD5C-F408244ED3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p:cNvSpPr>
          <p:nvPr>
            <p:ph type="sldImg"/>
          </p:nvPr>
        </p:nvSpPr>
        <p:spPr>
          <a:xfrm>
            <a:off x="1143000" y="685800"/>
            <a:ext cx="4572000" cy="3429000"/>
          </a:xfrm>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Quite often the bark begins to overlap and fill out so that the two trees ultimately become one!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22409144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88358A-298F-F247-B8DC-C26733E863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8658" name="Rectangle 2"/>
          <p:cNvSpPr>
            <a:spLocks noGrp="1" noRot="1" noChangeAspect="1" noChangeArrowheads="1"/>
          </p:cNvSpPr>
          <p:nvPr>
            <p:ph type="sldImg"/>
          </p:nvPr>
        </p:nvSpPr>
        <p:spPr>
          <a:xfrm>
            <a:off x="1143000" y="685800"/>
            <a:ext cx="4572000" cy="3429000"/>
          </a:xfrm>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There are cases where a dozen trees have sprung up from the outer roots of a tree that has fallen and have formed a perfect circle. After several centuries these trees have grown together so that outwardly they appear as a single giant tree!</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p>
          <a:p>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In keeping with Christ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prayer, the goal of the body of Christ should be to grow into such a unity that the world will recognize us as one. The display of such unity in our individualistic society will be a testimony to the world of the divine Person and work of Christ.</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p>
          <a:p>
            <a:endParaRPr lang="en-US" dirty="0">
              <a:ea typeface="ＭＳ Ｐゴシック" charset="0"/>
              <a:cs typeface="ＭＳ Ｐゴシック" charset="0"/>
            </a:endParaRPr>
          </a:p>
          <a:p>
            <a:r>
              <a:rPr lang="en-US" sz="1200" kern="1200" dirty="0">
                <a:solidFill>
                  <a:schemeClr val="tx1"/>
                </a:solidFill>
                <a:effectLst/>
                <a:latin typeface="Arial" charset="0"/>
                <a:ea typeface="ＭＳ Ｐゴシック" charset="-128"/>
                <a:cs typeface="ＭＳ Ｐゴシック" charset="-128"/>
              </a:rPr>
              <a:t>J. Carl Laney, </a:t>
            </a:r>
            <a:r>
              <a:rPr lang="en-US" sz="1200" i="1" kern="1200" dirty="0">
                <a:solidFill>
                  <a:schemeClr val="tx1"/>
                </a:solidFill>
                <a:effectLst/>
                <a:latin typeface="Arial" charset="0"/>
                <a:ea typeface="ＭＳ Ｐゴシック" charset="-128"/>
                <a:cs typeface="ＭＳ Ｐゴシック" charset="-128"/>
              </a:rPr>
              <a:t>Marching Orders</a:t>
            </a:r>
            <a:r>
              <a:rPr lang="en-US" sz="1200" kern="1200" dirty="0">
                <a:solidFill>
                  <a:schemeClr val="tx1"/>
                </a:solidFill>
                <a:effectLst/>
                <a:latin typeface="Arial" charset="0"/>
                <a:ea typeface="ＭＳ Ｐゴシック" charset="-128"/>
                <a:cs typeface="ＭＳ Ｐゴシック" charset="-128"/>
              </a:rPr>
              <a:t>, 156, emphasis his</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31127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8365087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2025997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92919373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FF4BC-66DC-724B-8D6C-3E4470BA0524}"/>
            </a:ext>
          </a:extLst>
        </p:cNvPr>
        <p:cNvGrpSpPr/>
        <p:nvPr/>
      </p:nvGrpSpPr>
      <p:grpSpPr>
        <a:xfrm>
          <a:off x="0" y="0"/>
          <a:ext cx="0" cy="0"/>
          <a:chOff x="0" y="0"/>
          <a:chExt cx="0" cy="0"/>
        </a:xfrm>
      </p:grpSpPr>
      <p:sp>
        <p:nvSpPr>
          <p:cNvPr id="118785" name="Rectangle 7">
            <a:extLst>
              <a:ext uri="{FF2B5EF4-FFF2-40B4-BE49-F238E27FC236}">
                <a16:creationId xmlns:a16="http://schemas.microsoft.com/office/drawing/2014/main" id="{6C370786-CA65-5148-6921-02CBF20350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256</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FF8925C7-C32B-AA0C-282D-B8A139854F60}"/>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AB027534-42EA-1F37-C8B5-8B8FC476CB75}"/>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a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a:p>
            <a:pPr eaLnBrk="1" hangingPunct="1"/>
            <a:r>
              <a:rPr lang="en-US" altLang="en-US">
                <a:latin typeface="Arial" panose="020B0604020202020204" pitchFamily="34" charset="0"/>
              </a:rPr>
              <a:t>________________</a:t>
            </a:r>
          </a:p>
          <a:p>
            <a:pPr eaLnBrk="1" hangingPunct="1"/>
            <a:r>
              <a:rPr lang="en-US" altLang="en-US">
                <a:latin typeface="Arial" panose="020B0604020202020204" pitchFamily="34" charset="0"/>
              </a:rPr>
              <a:t>LC-08-Preparation-100, 204, 225, 289</a:t>
            </a:r>
          </a:p>
          <a:p>
            <a:pPr eaLnBrk="1" hangingPunct="1"/>
            <a:r>
              <a:rPr lang="en-US" altLang="en-US">
                <a:latin typeface="Arial" panose="020B0604020202020204" pitchFamily="34" charset="0"/>
              </a:rPr>
              <a:t>NS-04-John12-21—slide 66, 158, 189, 256</a:t>
            </a:r>
          </a:p>
        </p:txBody>
      </p:sp>
    </p:spTree>
    <p:extLst>
      <p:ext uri="{BB962C8B-B14F-4D97-AF65-F5344CB8AC3E}">
        <p14:creationId xmlns:p14="http://schemas.microsoft.com/office/powerpoint/2010/main" val="210377560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8456634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9919157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9309954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1347549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0389977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02498720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35157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5212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0710664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6312858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87287570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8462165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48772029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3534247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1205438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0551551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9574271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4814426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90962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20560446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3517823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3206086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9377598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128"/>
                <a:cs typeface="ＭＳ Ｐゴシック" charset="-128"/>
              </a:rPr>
              <a:t>يُظهِر اعتقالُ يسوع ومحاكماتُه بصورة متكرِّرة براءتَه من جميع التهم الموجَّهة إليه ليؤكِّد ذلك كونه ذبيحةً عن خطايا العالَم- وليس عن خطايا موجودة فيه (لوقا 22: 47- 23: 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1513477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5418699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5502608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03378062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5580461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7614932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9400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89119597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6872369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150246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Common-432</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24510331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4101192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51456261"/>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3749574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7800988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0634486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49031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64599569"/>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9425514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4781528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79867282"/>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039633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9526601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04776305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8733801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1710851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665312796"/>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51076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68110134"/>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5459813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61775248"/>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06534812"/>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83519929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922514027"/>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18837967"/>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25047361"/>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82631052"/>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71981955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092720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02253734"/>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77621819"/>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4464537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1211782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620096897"/>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651422812"/>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48965317"/>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52797855"/>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27AAAF-5FEC-5D4C-BE5F-E74E40116A69}" type="slidenum">
              <a:rPr lang="en-US" sz="1200"/>
              <a:pPr eaLnBrk="1" hangingPunct="1"/>
              <a:t>346</a:t>
            </a:fld>
            <a:endParaRPr lang="en-US" sz="1200"/>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5281041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CC5E2D-D37A-9C47-B132-8497BB7026B1}" type="slidenum">
              <a:rPr lang="en-US" sz="1200"/>
              <a:pPr eaLnBrk="1" hangingPunct="1"/>
              <a:t>347</a:t>
            </a:fld>
            <a:endParaRPr lang="en-US" sz="1200"/>
          </a:p>
        </p:txBody>
      </p:sp>
      <p:sp>
        <p:nvSpPr>
          <p:cNvPr id="577538" name="Rectangle 2"/>
          <p:cNvSpPr>
            <a:spLocks noGrp="1" noRot="1" noChangeAspect="1" noChangeArrowheads="1" noTextEdit="1"/>
          </p:cNvSpPr>
          <p:nvPr>
            <p:ph type="sldImg"/>
          </p:nvPr>
        </p:nvSpPr>
        <p:spPr>
          <a:solidFill>
            <a:srgbClr val="FFFFFF"/>
          </a:solidFill>
          <a:ln/>
        </p:spPr>
      </p:sp>
      <p:sp>
        <p:nvSpPr>
          <p:cNvPr id="577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57615981"/>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F7B38E-4647-0845-AB04-3951970F1A48}" type="slidenum">
              <a:rPr lang="en-US" sz="1200"/>
              <a:pPr eaLnBrk="1" hangingPunct="1"/>
              <a:t>348</a:t>
            </a:fld>
            <a:endParaRPr lang="en-US" sz="1200"/>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70934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41716795"/>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1E7942-50E4-DE4F-82A3-E35207BEF954}" type="slidenum">
              <a:rPr lang="en-US" sz="1200"/>
              <a:pPr eaLnBrk="1" hangingPunct="1"/>
              <a:t>349</a:t>
            </a:fld>
            <a:endParaRPr lang="en-US" sz="1200"/>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6049484"/>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FFD91E-AD83-F645-9022-6C76FFFE2406}" type="slidenum">
              <a:rPr lang="en-US" sz="1200">
                <a:solidFill>
                  <a:srgbClr val="000000"/>
                </a:solidFill>
              </a:rPr>
              <a:pPr eaLnBrk="1" hangingPunct="1"/>
              <a:t>350</a:t>
            </a:fld>
            <a:endParaRPr lang="en-US" sz="1200">
              <a:solidFill>
                <a:srgbClr val="000000"/>
              </a:solidFill>
            </a:endParaRPr>
          </a:p>
        </p:txBody>
      </p:sp>
      <p:sp>
        <p:nvSpPr>
          <p:cNvPr id="583682" name="Rectangle 2"/>
          <p:cNvSpPr>
            <a:spLocks noGrp="1" noRot="1" noChangeAspect="1" noChangeArrowheads="1" noTextEdit="1"/>
          </p:cNvSpPr>
          <p:nvPr>
            <p:ph type="sldImg"/>
          </p:nvPr>
        </p:nvSpPr>
        <p:spPr>
          <a:solidFill>
            <a:srgbClr val="FFFFFF"/>
          </a:solidFill>
          <a:ln/>
        </p:spPr>
      </p:sp>
      <p:sp>
        <p:nvSpPr>
          <p:cNvPr id="583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7724869"/>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882583-6424-DE4C-A19C-EEE1D475062D}" type="slidenum">
              <a:rPr lang="en-US" sz="1200">
                <a:solidFill>
                  <a:srgbClr val="000000"/>
                </a:solidFill>
              </a:rPr>
              <a:pPr eaLnBrk="1" hangingPunct="1"/>
              <a:t>351</a:t>
            </a:fld>
            <a:endParaRPr lang="en-US" sz="1200">
              <a:solidFill>
                <a:srgbClr val="000000"/>
              </a:solidFill>
            </a:endParaRPr>
          </a:p>
        </p:txBody>
      </p:sp>
      <p:sp>
        <p:nvSpPr>
          <p:cNvPr id="585730" name="Rectangle 2"/>
          <p:cNvSpPr>
            <a:spLocks noGrp="1" noRot="1" noChangeAspect="1" noChangeArrowheads="1" noTextEdit="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053793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70646225"/>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6547326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57349575"/>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0396587"/>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8182553"/>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76620973"/>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30202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242776227"/>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23742834"/>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566915"/>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50299388"/>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1686339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8211664"/>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16385629"/>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99270169"/>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83702336"/>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05167934"/>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10867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61820466"/>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19037167"/>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279185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13902895"/>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23885249"/>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38764549"/>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4051444"/>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55501607"/>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57224775"/>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57344569"/>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10868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18269900"/>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25444332"/>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32640241"/>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78055859"/>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9657738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46267408"/>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06253725"/>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5369868"/>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75856402"/>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5203997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12550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931273-8000-044B-B81E-FEDF7DB6ABC5}" type="slidenum">
              <a:rPr lang="en-US" sz="1200">
                <a:solidFill>
                  <a:srgbClr val="000000"/>
                </a:solidFill>
              </a:rPr>
              <a:pPr eaLnBrk="1" hangingPunct="1"/>
              <a:t>4</a:t>
            </a:fld>
            <a:endParaRPr lang="en-US" sz="1200">
              <a:solidFill>
                <a:srgbClr val="000000"/>
              </a:solidFill>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Common-433</a:t>
            </a: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a:p>
            <a:pPr>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87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58120303"/>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83122628"/>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6334364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Common English-217</a:t>
            </a:r>
          </a:p>
          <a:p>
            <a:r>
              <a:rPr lang="en-US" dirty="0"/>
              <a:t>Common Arabic-327</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401</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8EC60-193A-1D4F-A901-AF12955311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8835" name="Rectangle 2"/>
          <p:cNvSpPr>
            <a:spLocks noGrp="1" noRot="1" noChangeAspect="1" noChangeArrowheads="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560CBE-6352-674B-8E6B-70A5FDF40DD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5" name="Rectangle 2"/>
          <p:cNvSpPr>
            <a:spLocks noGrp="1" noRot="1" noChangeAspect="1" noChangeArrowheads="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CF3CA-DDBF-3646-AA9A-30C3E67F21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5" name="Rectangle 2"/>
          <p:cNvSpPr>
            <a:spLocks noGrp="1" noRot="1" noChangeAspect="1" noChangeArrowheads="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720540399"/>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7168AC-2F80-874C-82E5-2CD8C0ADB0E5}" type="slidenum">
              <a:rPr lang="en-US" sz="1200">
                <a:solidFill>
                  <a:srgbClr val="000000"/>
                </a:solidFill>
              </a:rPr>
              <a:pPr eaLnBrk="1" hangingPunct="1"/>
              <a:t>405</a:t>
            </a:fld>
            <a:endParaRPr lang="en-US" sz="1200">
              <a:solidFill>
                <a:srgbClr val="000000"/>
              </a:solidFill>
            </a:endParaRPr>
          </a:p>
        </p:txBody>
      </p:sp>
      <p:sp>
        <p:nvSpPr>
          <p:cNvPr id="595970" name="Rectangle 2"/>
          <p:cNvSpPr>
            <a:spLocks noGrp="1" noRot="1" noChangeAspect="1" noChangeArrowheads="1" noTextEdit="1"/>
          </p:cNvSpPr>
          <p:nvPr>
            <p:ph type="sldImg"/>
          </p:nvPr>
        </p:nvSpPr>
        <p:spPr>
          <a:solidFill>
            <a:srgbClr val="FFFFFF"/>
          </a:solidFill>
          <a:ln/>
        </p:spPr>
      </p:sp>
      <p:sp>
        <p:nvSpPr>
          <p:cNvPr id="595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The resurrection of Christ is the KEY sign that Christ was indeed who the Bible claims--God himself who took a human body to tell us of his love.  And the benefit to us for believing this is no secret…</a:t>
            </a:r>
          </a:p>
        </p:txBody>
      </p:sp>
    </p:spTree>
    <p:extLst>
      <p:ext uri="{BB962C8B-B14F-4D97-AF65-F5344CB8AC3E}">
        <p14:creationId xmlns:p14="http://schemas.microsoft.com/office/powerpoint/2010/main" val="800390104"/>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E84E3F-B149-164B-9829-E0DC2A11E7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017206943"/>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Two often we use these terms interchangeably, but they are distinct.</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wants us to have both eternal security and assurance of salvation.</a:t>
            </a:r>
          </a:p>
          <a:p>
            <a:r>
              <a:rPr lang="en-US"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408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47201544"/>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A1AD1E-E871-2440-8BEA-42C061FC2B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Most of the manuscripts have the little sigma (= English </a:t>
            </a:r>
            <a:r>
              <a:rPr lang="en-US" altLang="ja-JP" dirty="0">
                <a:latin typeface="Times New Roman" charset="0"/>
                <a:ea typeface="ＭＳ Ｐゴシック" charset="0"/>
                <a:cs typeface="ＭＳ Ｐゴシック" charset="0"/>
              </a:rPr>
              <a:t>"s") that makes the verb for "believe" in an undefined sense (evangelistic sense of "may believe").  However, a few early MSS lack this sigma, which turns it into a present tense (an edification sense of "go on believing"). This course follows the first sense as the book has an evangelistic thrust.</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JE-08-Resurrection-29</a:t>
            </a:r>
          </a:p>
          <a:p>
            <a:pPr eaLnBrk="1" hangingPunct="1"/>
            <a:r>
              <a:rPr lang="en-US" dirty="0">
                <a:latin typeface="Times New Roman" charset="0"/>
                <a:ea typeface="ＭＳ Ｐゴシック" charset="0"/>
                <a:cs typeface="ＭＳ Ｐゴシック" charset="0"/>
              </a:rPr>
              <a:t>LC-10-Resurrection-156</a:t>
            </a:r>
          </a:p>
          <a:p>
            <a:pPr eaLnBrk="1" hangingPunct="1"/>
            <a:r>
              <a:rPr lang="en-US" dirty="0">
                <a:latin typeface="Times New Roman" charset="0"/>
                <a:ea typeface="ＭＳ Ｐゴシック" charset="0"/>
                <a:cs typeface="ＭＳ Ｐゴシック" charset="0"/>
              </a:rPr>
              <a:t>NS-04-John1-12-slide 90</a:t>
            </a:r>
          </a:p>
          <a:p>
            <a:pPr eaLnBrk="1" hangingPunct="1"/>
            <a:r>
              <a:rPr lang="en-US" dirty="0">
                <a:latin typeface="Times New Roman" charset="0"/>
                <a:ea typeface="ＭＳ Ｐゴシック" charset="0"/>
                <a:cs typeface="ＭＳ Ｐゴシック" charset="0"/>
              </a:rPr>
              <a:t>NS-04-John 13-24-slide 398</a:t>
            </a:r>
          </a:p>
        </p:txBody>
      </p:sp>
    </p:spTree>
    <p:extLst>
      <p:ext uri="{BB962C8B-B14F-4D97-AF65-F5344CB8AC3E}">
        <p14:creationId xmlns:p14="http://schemas.microsoft.com/office/powerpoint/2010/main" val="792419292"/>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755881472"/>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70177048"/>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34157235"/>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95817168"/>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49893457"/>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03945971"/>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6729113"/>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60953438"/>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24598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From Paul Tanner Notes: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New Testament authors (including Jesus!) make frequent reference to Isaiah and attribute the quotation to the prophet Isaiah. Note that Jn 12:38-41 quotes Isa 53:1 and 6:9, and attributes them both to Isaiah (cf. Mt 3:3; 12:17; Lk 3:4; Acts 8:28; Rom 9:27-33; 10:16-21).”</a:t>
            </a:r>
            <a:endParaRPr lang="en-US" dirty="0"/>
          </a:p>
        </p:txBody>
      </p:sp>
    </p:spTree>
    <p:extLst>
      <p:ext uri="{BB962C8B-B14F-4D97-AF65-F5344CB8AC3E}">
        <p14:creationId xmlns:p14="http://schemas.microsoft.com/office/powerpoint/2010/main" val="3322961314"/>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0358206"/>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03694146"/>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23263847"/>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6641845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1700802"/>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79233514"/>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66770493"/>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2898083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92887648"/>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796104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92409244"/>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43279128"/>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96630331"/>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4751854"/>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31993598"/>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52548364"/>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5363539"/>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39414310"/>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2B47EB-12A5-8A4A-985E-61262361F6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462805851"/>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45539A-68E5-9C4C-8F98-89764A06B7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07" name="Rectangle 1026"/>
          <p:cNvSpPr>
            <a:spLocks noGrp="1" noRot="1" noChangeAspect="1" noChangeArrowheads="1"/>
          </p:cNvSpPr>
          <p:nvPr>
            <p:ph type="sldImg"/>
          </p:nvPr>
        </p:nvSpPr>
        <p:spPr>
          <a:solidFill>
            <a:srgbClr val="FFFFFF"/>
          </a:solidFill>
          <a:ln/>
        </p:spPr>
      </p:sp>
      <p:sp>
        <p:nvSpPr>
          <p:cNvPr id="149508" name="Rectangle 1027"/>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515663307"/>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9035AC-315B-834F-B573-EEFF4DF38B4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176477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8D462-3C87-3147-883C-BB5C961B028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2324544"/>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80C876-0EEB-7740-9268-D7943A77C7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038631209"/>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E5C77C-B70A-BF4B-9FDC-DA163C1F9C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064512462"/>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7AD07D-B6E0-5E40-B75F-79A1B85EC5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535697894"/>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9E3A0B-AF4F-8147-9436-FE0E55A6A5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571656030"/>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D0A3C0-7402-3B4F-B3BA-69B8DDFF0D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99433340"/>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54D546-E0ED-5F47-BC98-700BA0C02C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53526724"/>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F316C9-7221-C342-9356-C5D1BDE7E9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7" name="Rectangle 2"/>
          <p:cNvSpPr>
            <a:spLocks noGrp="1" noRot="1" noChangeAspect="1" noChangeArrowheads="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John 13:37 </a:t>
            </a:r>
            <a:r>
              <a:rPr lang="ja-JP" altLang="en-US"/>
              <a:t>“</a:t>
            </a:r>
            <a:r>
              <a:rPr lang="en-US"/>
              <a:t>I will lay down my life you</a:t>
            </a:r>
            <a:r>
              <a:rPr lang="ja-JP" altLang="en-US"/>
              <a:t>”</a:t>
            </a:r>
            <a:r>
              <a:rPr lang="en-US"/>
              <a:t> (even if the others fail you)</a:t>
            </a:r>
          </a:p>
        </p:txBody>
      </p:sp>
    </p:spTree>
    <p:extLst>
      <p:ext uri="{BB962C8B-B14F-4D97-AF65-F5344CB8AC3E}">
        <p14:creationId xmlns:p14="http://schemas.microsoft.com/office/powerpoint/2010/main" val="1971702850"/>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E7AE7-F422-CD48-A515-22BAA57100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746498588"/>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909D03-C2D6-8A45-B58C-DD5162E1A5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3" name="Rectangle 2"/>
          <p:cNvSpPr>
            <a:spLocks noGrp="1" noRot="1" noChangeAspect="1" noChangeArrowheads="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948943933"/>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069D77-00CA-B04D-8518-BD9DE5B7DA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659982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C5FD6-C55F-1F4F-927C-0B061622C7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extLst>
      <p:ext uri="{BB962C8B-B14F-4D97-AF65-F5344CB8AC3E}">
        <p14:creationId xmlns:p14="http://schemas.microsoft.com/office/powerpoint/2010/main" val="2266976605"/>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66E056-D122-F549-8BC7-731A928B52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580221914"/>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F07C3A-C914-984E-AB03-123C9B3263A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238820199"/>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02A5C4-39EF-E74E-82A0-DB8B6232D4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9" name="Rectangle 2"/>
          <p:cNvSpPr>
            <a:spLocks noGrp="1" noRot="1" noChangeAspect="1" noChangeArrowheads="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815612976"/>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98D8AD-336B-364F-8806-D24FE05F05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7" name="Rectangle 2"/>
          <p:cNvSpPr>
            <a:spLocks noGrp="1" noRot="1" noChangeAspect="1" noChangeArrowheads="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022082952"/>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461C1C-F5E8-D642-A6CB-488E09E06C1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7635" name="Rectangle 2"/>
          <p:cNvSpPr>
            <a:spLocks noGrp="1" noRot="1" noChangeAspect="1" noChangeArrowheads="1"/>
          </p:cNvSpPr>
          <p:nvPr>
            <p:ph type="sldImg"/>
          </p:nvPr>
        </p:nvSpPr>
        <p:spPr>
          <a:solidFill>
            <a:srgbClr val="FFFFFF"/>
          </a:solidFill>
          <a:ln/>
        </p:spPr>
      </p:sp>
      <p:sp>
        <p:nvSpPr>
          <p:cNvPr id="1976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655159343"/>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EE93-97B2-BF4A-9D64-AAE8012C79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9683" name="Rectangle 2"/>
          <p:cNvSpPr>
            <a:spLocks noGrp="1" noRot="1" noChangeAspect="1" noChangeArrowheads="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156674685"/>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AE8922-D3BA-874F-858E-C0F37FCC64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p>
        </p:txBody>
      </p:sp>
    </p:spTree>
    <p:extLst>
      <p:ext uri="{BB962C8B-B14F-4D97-AF65-F5344CB8AC3E}">
        <p14:creationId xmlns:p14="http://schemas.microsoft.com/office/powerpoint/2010/main" val="1152581146"/>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A1AD1E-E871-2440-8BEA-42C061FC2B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Most of the manuscripts have the little sigma (= English </a:t>
            </a:r>
            <a:r>
              <a:rPr lang="en-US" altLang="ja-JP" dirty="0">
                <a:latin typeface="Times New Roman" charset="0"/>
                <a:ea typeface="ＭＳ Ｐゴシック" charset="0"/>
                <a:cs typeface="ＭＳ Ｐゴシック" charset="0"/>
              </a:rPr>
              <a:t>"s") that makes the verb for "believe" in an undefined sense (evangelistic sense of "may believe").  However, a few early MSS lack this sigma, which turns it into a present tense (an edification sense of "go on believing"). This course follows the first sense as the book has an evangelistic thrust.</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JE-08-Resurrection-29</a:t>
            </a:r>
          </a:p>
          <a:p>
            <a:pPr eaLnBrk="1" hangingPunct="1"/>
            <a:r>
              <a:rPr lang="en-US" dirty="0">
                <a:latin typeface="Times New Roman" charset="0"/>
                <a:ea typeface="ＭＳ Ｐゴシック" charset="0"/>
                <a:cs typeface="ＭＳ Ｐゴシック" charset="0"/>
              </a:rPr>
              <a:t>LC-10-Resurrection-156</a:t>
            </a:r>
          </a:p>
          <a:p>
            <a:pPr eaLnBrk="1" hangingPunct="1"/>
            <a:r>
              <a:rPr lang="en-US" dirty="0">
                <a:latin typeface="Times New Roman" charset="0"/>
                <a:ea typeface="ＭＳ Ｐゴシック" charset="0"/>
                <a:cs typeface="ＭＳ Ｐゴシック" charset="0"/>
              </a:rPr>
              <a:t>NS-04-John1-12-slide 90</a:t>
            </a:r>
          </a:p>
          <a:p>
            <a:pPr eaLnBrk="1" hangingPunct="1"/>
            <a:r>
              <a:rPr lang="en-US" dirty="0">
                <a:latin typeface="Times New Roman" charset="0"/>
                <a:ea typeface="ＭＳ Ｐゴシック" charset="0"/>
                <a:cs typeface="ＭＳ Ｐゴシック" charset="0"/>
              </a:rPr>
              <a:t>NS-04-John 13-24-slide 398</a:t>
            </a:r>
          </a:p>
        </p:txBody>
      </p:sp>
    </p:spTree>
    <p:extLst>
      <p:ext uri="{BB962C8B-B14F-4D97-AF65-F5344CB8AC3E}">
        <p14:creationId xmlns:p14="http://schemas.microsoft.com/office/powerpoint/2010/main" val="792419292"/>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00407710"/>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30706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a:t>
            </a:r>
            <a:r>
              <a:rPr lang="mr-IN" dirty="0">
                <a:latin typeface="+mn-lt"/>
                <a:ea typeface="+mn-ea"/>
                <a:cs typeface="+mn-cs"/>
              </a:rPr>
              <a:t>"</a:t>
            </a:r>
            <a:r>
              <a:rPr lang="en-US" dirty="0">
                <a:latin typeface="+mn-lt"/>
                <a:ea typeface="+mn-ea"/>
                <a:cs typeface="+mn-cs"/>
              </a:rPr>
              <a:t>Hosanna to the Song of David!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Blessed is he who comes in the name of the Lord!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Hosanna in the highest!</a:t>
            </a:r>
            <a:r>
              <a:rPr lang="mr-IN" dirty="0">
                <a:latin typeface="+mn-lt"/>
                <a:ea typeface="+mn-ea"/>
                <a:cs typeface="+mn-cs"/>
              </a:rPr>
              <a:t>"</a:t>
            </a:r>
            <a:r>
              <a:rPr lang="en-SG" dirty="0"/>
              <a:t> </a:t>
            </a: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30875149"/>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21518567"/>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27496121"/>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04094E-F4EB-4C46-8FE5-26F3E4F1702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98018" name="Rectangle 2"/>
          <p:cNvSpPr>
            <a:spLocks noGrp="1" noRot="1" noChangeAspect="1" noChangeArrowheads="1" noTextEdit="1"/>
          </p:cNvSpPr>
          <p:nvPr>
            <p:ph type="sldImg"/>
          </p:nvPr>
        </p:nvSpPr>
        <p:spPr>
          <a:solidFill>
            <a:srgbClr val="FFFFFF"/>
          </a:solidFill>
          <a:ln/>
        </p:spPr>
      </p:sp>
      <p:sp>
        <p:nvSpPr>
          <p:cNvPr id="598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This may look like a cryptic message but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the Divine Code!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8561889"/>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A8BF13-6FB5-DB4F-8589-55D35A2521E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0066" name="Rectangle 2"/>
          <p:cNvSpPr>
            <a:spLocks noGrp="1" noRot="1" noChangeAspect="1" noChangeArrowheads="1" noTextEdit="1"/>
          </p:cNvSpPr>
          <p:nvPr>
            <p:ph type="sldImg"/>
          </p:nvPr>
        </p:nvSpPr>
        <p:spPr>
          <a:solidFill>
            <a:srgbClr val="FFFFFF"/>
          </a:solidFill>
          <a:ln/>
        </p:spPr>
      </p:sp>
      <p:sp>
        <p:nvSpPr>
          <p:cNvPr id="6000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In his nearly 600 page paperback that supposedly tells us the </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truth</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of Christianity, Brown NEVER EVEN ONCE mentions the resurrection of Christ.  This is the CHIEF teaching of Christianity--that Christ proved his claims by coming back from the dead.</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051120"/>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213DC7-C7C2-4C4C-9CA1-1B673A71ED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2114" name="Rectangle 2"/>
          <p:cNvSpPr>
            <a:spLocks noGrp="1" noRot="1" noChangeAspect="1" noChangeArrowheads="1" noTextEdit="1"/>
          </p:cNvSpPr>
          <p:nvPr>
            <p:ph type="sldImg"/>
          </p:nvPr>
        </p:nvSpPr>
        <p:spPr>
          <a:solidFill>
            <a:srgbClr val="FFFFFF"/>
          </a:solidFill>
          <a:ln/>
        </p:spPr>
      </p:sp>
      <p:sp>
        <p:nvSpPr>
          <p:cNvPr id="602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This means Jesus is alive today.  This also means you can know him personally.  It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as simple as A-B-C.  Let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bow our heads and if you wish to come into this new relationship with Christ, please pray to him now, acknowledging these three things to him.</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6778754"/>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NP NT Preaching (np)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A812CF-48F2-EC4F-AB43-30D20269C13D}" type="slidenum">
              <a:rPr lang="en-US" sz="1200"/>
              <a:pPr eaLnBrk="1" hangingPunct="1"/>
              <a:t>497</a:t>
            </a:fld>
            <a:endParaRPr lang="en-US" sz="1200"/>
          </a:p>
        </p:txBody>
      </p:sp>
      <p:sp>
        <p:nvSpPr>
          <p:cNvPr id="604162" name="Rectangle 2"/>
          <p:cNvSpPr>
            <a:spLocks noGrp="1" noRot="1" noChangeAspect="1" noChangeArrowheads="1" noTextEdit="1"/>
          </p:cNvSpPr>
          <p:nvPr>
            <p:ph type="sldImg"/>
          </p:nvPr>
        </p:nvSpPr>
        <p:spPr>
          <a:ln/>
        </p:spPr>
      </p:sp>
      <p:sp>
        <p:nvSpPr>
          <p:cNvPr id="604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1218799"/>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513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479859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6889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E693BA-38A3-3B4D-B24B-8341BC71CD5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79834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00A9F-300B-8C42-8233-95CE20FB6E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546737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775916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C02E7-32EB-FA13-49A9-C09FFC0BF699}"/>
            </a:ext>
          </a:extLst>
        </p:cNvPr>
        <p:cNvGrpSpPr/>
        <p:nvPr/>
      </p:nvGrpSpPr>
      <p:grpSpPr>
        <a:xfrm>
          <a:off x="0" y="0"/>
          <a:ext cx="0" cy="0"/>
          <a:chOff x="0" y="0"/>
          <a:chExt cx="0" cy="0"/>
        </a:xfrm>
      </p:grpSpPr>
      <p:sp>
        <p:nvSpPr>
          <p:cNvPr id="118785" name="Rectangle 7">
            <a:extLst>
              <a:ext uri="{FF2B5EF4-FFF2-40B4-BE49-F238E27FC236}">
                <a16:creationId xmlns:a16="http://schemas.microsoft.com/office/drawing/2014/main" id="{CE9EC5B3-695B-0C48-C960-D995A3894E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2B5D8E5C-8E09-72A8-7B59-AD56BFF63DAD}"/>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ECFCF12C-6EA4-F244-29C9-CADC3415FEE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a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a:p>
            <a:pPr eaLnBrk="1" hangingPunct="1"/>
            <a:r>
              <a:rPr lang="en-US" altLang="en-US">
                <a:latin typeface="Arial" panose="020B0604020202020204" pitchFamily="34" charset="0"/>
              </a:rPr>
              <a:t>________________</a:t>
            </a:r>
          </a:p>
          <a:p>
            <a:pPr eaLnBrk="1" hangingPunct="1"/>
            <a:r>
              <a:rPr lang="en-US" altLang="en-US">
                <a:latin typeface="Arial" panose="020B0604020202020204" pitchFamily="34" charset="0"/>
              </a:rPr>
              <a:t>LC-08-Preparation-100, 204, 225, 289</a:t>
            </a:r>
          </a:p>
          <a:p>
            <a:pPr eaLnBrk="1" hangingPunct="1"/>
            <a:r>
              <a:rPr lang="en-US" altLang="en-US">
                <a:latin typeface="Arial" panose="020B0604020202020204" pitchFamily="34" charset="0"/>
              </a:rPr>
              <a:t>NS-04-John12-21—slide 66, 158, 189, 256</a:t>
            </a:r>
          </a:p>
        </p:txBody>
      </p:sp>
    </p:spTree>
    <p:extLst>
      <p:ext uri="{BB962C8B-B14F-4D97-AF65-F5344CB8AC3E}">
        <p14:creationId xmlns:p14="http://schemas.microsoft.com/office/powerpoint/2010/main" val="3349714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6647041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7540371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521446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1685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538016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888228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79003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59656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65F15E-9273-EC4F-A050-01683D09A3C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273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395586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388081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887565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765248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589805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688645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8800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319891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957251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22814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1000 years ago, Pope Gregory preached a sermon that confused the two anointings of Jesus so that Mary Magdalene ended up being the illicit woman of Luke 7. This mixed her up with Mary of Bethany and also implied that she was a prostitute when, in fact, she had seven demons.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16:9</a:t>
            </a:r>
            <a:r>
              <a:rPr lang="en-US" dirty="0">
                <a:effectLst/>
                <a:latin typeface="Lucida Grande" panose="020B0600040502020204" pitchFamily="34" charset="0"/>
              </a:rPr>
              <a:t>    After Jesus rose from the dead early on Sunday morning, the first person who saw him was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the woman from whom he had cast out seven demons.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8:2</a:t>
            </a:r>
            <a:r>
              <a:rPr lang="en-US" dirty="0">
                <a:effectLst/>
                <a:latin typeface="Lucida Grande" panose="020B0600040502020204" pitchFamily="34" charset="0"/>
              </a:rPr>
              <a:t> along with some women who had been cured of evil spirits and diseases. Among them were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from whom he had cast out seven demons.</a:t>
            </a:r>
            <a:endParaRPr lang="en-US" dirty="0"/>
          </a:p>
          <a:p>
            <a:r>
              <a:rPr lang="en-US" dirty="0"/>
              <a:t>__________</a:t>
            </a:r>
          </a:p>
          <a:p>
            <a:r>
              <a:rPr lang="en-US" dirty="0"/>
              <a:t>Common-427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LC-03-Controversy-17</a:t>
            </a:r>
          </a:p>
          <a:p>
            <a:r>
              <a:rPr lang="en-US" dirty="0"/>
              <a:t>NS-01-Matt15-28-slide 212</a:t>
            </a:r>
          </a:p>
          <a:p>
            <a:r>
              <a:rPr lang="en-US" dirty="0"/>
              <a:t>NS-02-Mark9-16-slide 145</a:t>
            </a:r>
          </a:p>
          <a:p>
            <a:r>
              <a:rPr lang="en-US" dirty="0"/>
              <a:t>NS-03-Luke13-24-slide 111</a:t>
            </a:r>
          </a:p>
          <a:p>
            <a:r>
              <a:rPr lang="en-US" dirty="0"/>
              <a:t>NS-04-John12-21-slide 26</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9127144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399479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230047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248488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571751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761424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447885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870186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472596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871883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do before meals today, the host provided water for guests to wash their hands. Also, a servant would wash their feet.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6930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Luke 7 stands alone in the anointings of Jesus as it was much earlier. </a:t>
            </a:r>
          </a:p>
          <a:p>
            <a:r>
              <a:rPr lang="en-US" dirty="0"/>
              <a:t>__________</a:t>
            </a:r>
          </a:p>
          <a:p>
            <a:r>
              <a:rPr lang="en-US" dirty="0"/>
              <a:t>Common-428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NS-01-Matt15-28-slide 214</a:t>
            </a:r>
          </a:p>
          <a:p>
            <a:r>
              <a:rPr lang="en-US" dirty="0"/>
              <a:t>NS-02-Mark9-16-slide 147</a:t>
            </a:r>
          </a:p>
          <a:p>
            <a:r>
              <a:rPr lang="en-US" dirty="0"/>
              <a:t>NS-03-Luke13-24-slide 113</a:t>
            </a:r>
          </a:p>
          <a:p>
            <a:r>
              <a:rPr lang="en-US" dirty="0"/>
              <a:t>NS-04-John12-21-slide 27</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054A36-82AF-3F42-B72C-29AAF15B7C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I do not know why there was no servant to wash the feet of the guests at that Passover. After all, it was the most important meal of the year. Maybe Jesus asked the servant of the house not to be there to test the disciples. But, in any event, no one washed their feet before dinner! So Jesus did it. </a:t>
            </a:r>
          </a:p>
        </p:txBody>
      </p:sp>
    </p:spTree>
    <p:extLst>
      <p:ext uri="{BB962C8B-B14F-4D97-AF65-F5344CB8AC3E}">
        <p14:creationId xmlns:p14="http://schemas.microsoft.com/office/powerpoint/2010/main" val="30644808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films like this one on "The Gospel of John," Jesus is depicted at the center of the U-shaped table.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32223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Tables were typically shaped in the form of a U so the servants could serve all parties from the middle section.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25188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2"/>
          <p:cNvSpPr>
            <a:spLocks noGrp="1" noRot="1" noChangeAspect="1" noChangeArrowheads="1" noTextEdit="1"/>
          </p:cNvSpPr>
          <p:nvPr>
            <p:ph type="sldImg"/>
          </p:nvPr>
        </p:nvSpPr>
        <p:spPr>
          <a:solidFill>
            <a:srgbClr val="FFFFFF"/>
          </a:solidFill>
          <a:ln/>
        </p:spPr>
      </p:sp>
      <p:sp>
        <p:nvSpPr>
          <p:cNvPr id="5652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Keeping this area open helped the servants not to lean over the feet of the guests to reach their plates and cups.</a:t>
            </a:r>
          </a:p>
        </p:txBody>
      </p:sp>
    </p:spTree>
    <p:extLst>
      <p:ext uri="{BB962C8B-B14F-4D97-AF65-F5344CB8AC3E}">
        <p14:creationId xmlns:p14="http://schemas.microsoft.com/office/powerpoint/2010/main" val="29022527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Slide Image Placeholder 1"/>
          <p:cNvSpPr>
            <a:spLocks noGrp="1" noRot="1" noChangeAspect="1" noTextEdit="1"/>
          </p:cNvSpPr>
          <p:nvPr>
            <p:ph type="sldImg"/>
          </p:nvPr>
        </p:nvSpPr>
        <p:spPr>
          <a:ln/>
        </p:spPr>
      </p:sp>
      <p:sp>
        <p:nvSpPr>
          <p:cNvPr id="5672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atin typeface="Arial" charset="0"/>
                <a:ea typeface="ＭＳ Ｐゴシック" charset="0"/>
                <a:cs typeface="ＭＳ Ｐゴシック" charset="0"/>
              </a:rPr>
              <a:t>Where did the head of the table sit?</a:t>
            </a:r>
          </a:p>
        </p:txBody>
      </p:sp>
      <p:sp>
        <p:nvSpPr>
          <p:cNvPr id="5672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117BB3-9325-E648-A528-A1923FC095D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650841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Slide Image Placeholder 1"/>
          <p:cNvSpPr>
            <a:spLocks noGrp="1" noRot="1" noChangeAspect="1"/>
          </p:cNvSpPr>
          <p:nvPr>
            <p:ph type="sldImg"/>
          </p:nvPr>
        </p:nvSpPr>
        <p:spPr>
          <a:ln/>
        </p:spPr>
      </p:sp>
      <p:sp>
        <p:nvSpPr>
          <p:cNvPr id="5693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b="0" dirty="0">
                <a:latin typeface="Times New Roman" charset="0"/>
                <a:ea typeface="ＭＳ Ｐゴシック" charset="0"/>
                <a:cs typeface="ＭＳ Ｐゴシック" charset="0"/>
              </a:rPr>
              <a:t>Others say Christ </a:t>
            </a:r>
            <a:r>
              <a:rPr lang="mr-IN" b="0" dirty="0">
                <a:latin typeface="Times New Roman" charset="0"/>
                <a:ea typeface="ＭＳ Ｐゴシック" charset="0"/>
                <a:cs typeface="ＭＳ Ｐゴシック" charset="0"/>
              </a:rPr>
              <a:t>"</a:t>
            </a:r>
            <a:r>
              <a:rPr lang="en-US" b="0" dirty="0">
                <a:latin typeface="Times New Roman" charset="0"/>
                <a:ea typeface="ＭＳ Ｐゴシック" charset="0"/>
                <a:cs typeface="ＭＳ Ｐゴシック" charset="0"/>
              </a:rPr>
              <a:t>reclined on the middle divan</a:t>
            </a:r>
            <a:r>
              <a:rPr lang="mr-IN" b="0" dirty="0">
                <a:latin typeface="Times New Roman" charset="0"/>
                <a:ea typeface="ＭＳ Ｐゴシック" charset="0"/>
                <a:cs typeface="ＭＳ Ｐゴシック" charset="0"/>
              </a:rPr>
              <a:t>"</a:t>
            </a:r>
            <a:r>
              <a:rPr lang="en-US" b="0" dirty="0">
                <a:latin typeface="Times New Roman" charset="0"/>
                <a:ea typeface="ＭＳ Ｐゴシック" charset="0"/>
                <a:cs typeface="ＭＳ Ｐゴシック" charset="0"/>
              </a:rPr>
              <a:t> (see http://</a:t>
            </a:r>
            <a:r>
              <a:rPr lang="en-US" b="0" dirty="0" err="1">
                <a:latin typeface="Times New Roman" charset="0"/>
                <a:ea typeface="ＭＳ Ｐゴシック" charset="0"/>
                <a:cs typeface="ＭＳ Ｐゴシック" charset="0"/>
              </a:rPr>
              <a:t>www.spiritjournals.com</a:t>
            </a:r>
            <a:r>
              <a:rPr lang="en-US" b="0" dirty="0">
                <a:latin typeface="Times New Roman" charset="0"/>
                <a:ea typeface="ＭＳ Ｐゴシック" charset="0"/>
                <a:cs typeface="ＭＳ Ｐゴシック" charset="0"/>
              </a:rPr>
              <a:t>/Bible%20Studies/Passover/</a:t>
            </a:r>
            <a:r>
              <a:rPr lang="en-US" b="0" dirty="0" err="1">
                <a:latin typeface="Times New Roman" charset="0"/>
                <a:ea typeface="ＭＳ Ｐゴシック" charset="0"/>
                <a:cs typeface="ＭＳ Ｐゴシック" charset="0"/>
              </a:rPr>
              <a:t>passoverseatingarrin.htm</a:t>
            </a:r>
            <a:r>
              <a:rPr lang="en-US" b="0" dirty="0">
                <a:latin typeface="Times New Roman" charset="0"/>
                <a:ea typeface="ＭＳ Ｐゴシック" charset="0"/>
                <a:cs typeface="ＭＳ Ｐゴシック" charset="0"/>
              </a:rPr>
              <a:t> accessed 27 Oct 2013)</a:t>
            </a:r>
          </a:p>
          <a:p>
            <a:endParaRPr lang="en-US"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But the important point is that Jesus gave the two most important spots next to him to John (understandable!) and Judas! Jesus gave Judas every opportunity NOT to betray him.</a:t>
            </a:r>
          </a:p>
        </p:txBody>
      </p:sp>
      <p:sp>
        <p:nvSpPr>
          <p:cNvPr id="5693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0CB35B-1CD6-044E-91F3-4B9232CCC9B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799749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49FBD258-F195-4C5B-895A-E396C915A5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60056D-B9B7-4DB0-9EA0-EB486A105C2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6563" name="Rectangle 2">
            <a:extLst>
              <a:ext uri="{FF2B5EF4-FFF2-40B4-BE49-F238E27FC236}">
                <a16:creationId xmlns:a16="http://schemas.microsoft.com/office/drawing/2014/main" id="{065190E1-5FF8-43EA-8521-DF23B8D7F0AE}"/>
              </a:ext>
            </a:extLst>
          </p:cNvPr>
          <p:cNvSpPr>
            <a:spLocks noGrp="1" noRot="1" noChangeAspect="1" noChangeArrowheads="1"/>
          </p:cNvSpPr>
          <p:nvPr>
            <p:ph type="sldImg"/>
          </p:nvPr>
        </p:nvSpPr>
        <p:spPr>
          <a:solidFill>
            <a:srgbClr val="FFFFFF"/>
          </a:solidFill>
          <a:ln/>
        </p:spPr>
      </p:sp>
      <p:sp>
        <p:nvSpPr>
          <p:cNvPr id="66564" name="Rectangle 3">
            <a:extLst>
              <a:ext uri="{FF2B5EF4-FFF2-40B4-BE49-F238E27FC236}">
                <a16:creationId xmlns:a16="http://schemas.microsoft.com/office/drawing/2014/main" id="{A5360298-88E0-4945-BF06-BD2E2644A008}"/>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kumimoji="0" lang="en-US" altLang="en-US" sz="2400">
              <a:latin typeface="Arial" panose="020B0604020202020204" pitchFamily="34" charset="0"/>
            </a:endParaRPr>
          </a:p>
        </p:txBody>
      </p:sp>
    </p:spTree>
    <p:extLst>
      <p:ext uri="{BB962C8B-B14F-4D97-AF65-F5344CB8AC3E}">
        <p14:creationId xmlns:p14="http://schemas.microsoft.com/office/powerpoint/2010/main" val="26192712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18D3D6F7-2CD3-4A09-93AA-CFA7963BA9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358543-688A-4B69-87DC-A72752AA6E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1683" name="Rectangle 2">
            <a:extLst>
              <a:ext uri="{FF2B5EF4-FFF2-40B4-BE49-F238E27FC236}">
                <a16:creationId xmlns:a16="http://schemas.microsoft.com/office/drawing/2014/main" id="{B26FC3C6-3B13-4469-B6EE-3E366004D2AA}"/>
              </a:ext>
            </a:extLst>
          </p:cNvPr>
          <p:cNvSpPr>
            <a:spLocks noGrp="1" noRot="1" noChangeAspect="1" noChangeArrowheads="1"/>
          </p:cNvSpPr>
          <p:nvPr>
            <p:ph type="sldImg"/>
          </p:nvPr>
        </p:nvSpPr>
        <p:spPr>
          <a:solidFill>
            <a:srgbClr val="FFFFFF"/>
          </a:solidFill>
          <a:ln/>
        </p:spPr>
      </p:sp>
      <p:sp>
        <p:nvSpPr>
          <p:cNvPr id="71684" name="Rectangle 3">
            <a:extLst>
              <a:ext uri="{FF2B5EF4-FFF2-40B4-BE49-F238E27FC236}">
                <a16:creationId xmlns:a16="http://schemas.microsoft.com/office/drawing/2014/main" id="{375BD752-8F59-4733-926F-DD69D69DEB93}"/>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kumimoji="0" lang="en-US" altLang="en-US" sz="2400">
              <a:latin typeface="Arial" panose="020B0604020202020204" pitchFamily="34" charset="0"/>
            </a:endParaRPr>
          </a:p>
        </p:txBody>
      </p:sp>
    </p:spTree>
    <p:extLst>
      <p:ext uri="{BB962C8B-B14F-4D97-AF65-F5344CB8AC3E}">
        <p14:creationId xmlns:p14="http://schemas.microsoft.com/office/powerpoint/2010/main" val="37433257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D69F3AB4-A5DF-457E-9F19-2E764596E6AA}"/>
              </a:ext>
            </a:extLst>
          </p:cNvPr>
          <p:cNvSpPr>
            <a:spLocks noGrp="1" noRot="1" noChangeAspect="1"/>
          </p:cNvSpPr>
          <p:nvPr>
            <p:ph type="sldImg"/>
          </p:nvPr>
        </p:nvSpPr>
        <p:spPr>
          <a:ln/>
        </p:spPr>
      </p:sp>
      <p:sp>
        <p:nvSpPr>
          <p:cNvPr id="76803" name="Notes Placeholder 2">
            <a:extLst>
              <a:ext uri="{FF2B5EF4-FFF2-40B4-BE49-F238E27FC236}">
                <a16:creationId xmlns:a16="http://schemas.microsoft.com/office/drawing/2014/main" id="{8DD4DCDF-3F1E-4460-96DD-3D828CDAA8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13:9-10.</a:t>
            </a:r>
            <a:r>
              <a:rPr lang="en-US" altLang="en-US">
                <a:latin typeface="Arial" panose="020B0604020202020204" pitchFamily="34" charset="0"/>
              </a:rPr>
              <a:t> “</a:t>
            </a:r>
            <a:r>
              <a:rPr lang="en-US" altLang="en-US" b="1">
                <a:latin typeface="Arial" panose="020B0604020202020204" pitchFamily="34" charset="0"/>
              </a:rPr>
              <a:t>Peter </a:t>
            </a:r>
            <a:r>
              <a:rPr lang="en-US" altLang="en-US">
                <a:latin typeface="Arial" panose="020B0604020202020204" pitchFamily="34" charset="0"/>
              </a:rPr>
              <a:t>continued to miss the spiritual lesson, but he was certain of his desire to be joined to Jesus. Therefore he asked Jesus to wash his </a:t>
            </a:r>
            <a:r>
              <a:rPr lang="en-US" altLang="en-US" b="1">
                <a:latin typeface="Arial" panose="020B0604020202020204" pitchFamily="34" charset="0"/>
              </a:rPr>
              <a:t>hands </a:t>
            </a:r>
            <a:r>
              <a:rPr lang="en-US" altLang="en-US">
                <a:latin typeface="Arial" panose="020B0604020202020204" pitchFamily="34" charset="0"/>
              </a:rPr>
              <a:t>and </a:t>
            </a:r>
            <a:r>
              <a:rPr lang="en-US" altLang="en-US" b="1">
                <a:latin typeface="Arial" panose="020B0604020202020204" pitchFamily="34" charset="0"/>
              </a:rPr>
              <a:t>head as well </a:t>
            </a:r>
            <a:r>
              <a:rPr lang="en-US" altLang="en-US">
                <a:latin typeface="Arial" panose="020B0604020202020204" pitchFamily="34" charset="0"/>
              </a:rPr>
              <a:t>as his </a:t>
            </a:r>
            <a:r>
              <a:rPr lang="en-US" altLang="en-US" b="1">
                <a:latin typeface="Arial" panose="020B0604020202020204" pitchFamily="34" charset="0"/>
              </a:rPr>
              <a:t>feet. Jesus answered, A person who has had a bath needs only to wash his feet; his whole body is clean. </a:t>
            </a:r>
            <a:r>
              <a:rPr lang="en-US" altLang="en-US">
                <a:latin typeface="Arial" panose="020B0604020202020204" pitchFamily="34" charset="0"/>
              </a:rPr>
              <a:t>(Some Gr. mss. omit the words “his feet.”) Roman Catholics sometimes have interpreted verse 10 to mean that after infant baptism only penance is needed. A preferable interpretation is that after salvation all one needs is confession of sins, the continual application of Jesus’ death to cleanse one’s daily sins (cf. 1 John 1:7; 2:1-2). When Jesus added that </a:t>
            </a:r>
            <a:r>
              <a:rPr lang="en-US" altLang="en-US" b="1">
                <a:latin typeface="Arial" panose="020B0604020202020204" pitchFamily="34" charset="0"/>
              </a:rPr>
              <a:t>not every one of you </a:t>
            </a:r>
            <a:r>
              <a:rPr lang="en-US" altLang="en-US">
                <a:latin typeface="Arial" panose="020B0604020202020204" pitchFamily="34" charset="0"/>
              </a:rPr>
              <a:t>is </a:t>
            </a:r>
            <a:r>
              <a:rPr lang="en-US" altLang="en-US" b="1">
                <a:latin typeface="Arial" panose="020B0604020202020204" pitchFamily="34" charset="0"/>
              </a:rPr>
              <a:t>clean, </a:t>
            </a:r>
            <a:r>
              <a:rPr lang="en-US" altLang="en-US">
                <a:latin typeface="Arial" panose="020B0604020202020204" pitchFamily="34" charset="0"/>
              </a:rPr>
              <a:t>He was referring to Judas (cf. John 13:11, 18). This suggests that Judas was not converted” (Ibid).</a:t>
            </a:r>
          </a:p>
        </p:txBody>
      </p:sp>
      <p:sp>
        <p:nvSpPr>
          <p:cNvPr id="76804" name="Slide Number Placeholder 3">
            <a:extLst>
              <a:ext uri="{FF2B5EF4-FFF2-40B4-BE49-F238E27FC236}">
                <a16:creationId xmlns:a16="http://schemas.microsoft.com/office/drawing/2014/main" id="{CC38F70A-E70B-45E8-ACE4-398917966A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333C6C-E18B-4EB3-8F3D-D727B82EA4D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9816629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9E76DBAB-88D4-4B6D-B5D7-30A084064F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9BF4B4-21E0-4C96-BD73-92356CFEB2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3971" name="Rectangle 2">
            <a:extLst>
              <a:ext uri="{FF2B5EF4-FFF2-40B4-BE49-F238E27FC236}">
                <a16:creationId xmlns:a16="http://schemas.microsoft.com/office/drawing/2014/main" id="{72030F45-D587-4AC6-937B-A441D12546F1}"/>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7722D59-FC6E-4578-A455-DD5943BFFB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096928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2400" dirty="0"/>
              <a:t>Luke 7 has in common with the Passion Week anointing many traits.</a:t>
            </a:r>
          </a:p>
          <a:p>
            <a:r>
              <a:rPr lang="en-US" sz="2400" dirty="0"/>
              <a:t>__________</a:t>
            </a:r>
          </a:p>
          <a:p>
            <a:r>
              <a:rPr lang="en-US" sz="2400" dirty="0"/>
              <a:t>Common-429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LC-03-Controversy-17</a:t>
            </a:r>
          </a:p>
          <a:p>
            <a:r>
              <a:rPr lang="en-US" sz="2400" dirty="0"/>
              <a:t>NS-01-Matt15-28-slide 215</a:t>
            </a:r>
          </a:p>
          <a:p>
            <a:r>
              <a:rPr lang="en-US" sz="2400" dirty="0"/>
              <a:t>NS-02-Mark9-16-slide 148</a:t>
            </a:r>
          </a:p>
          <a:p>
            <a:r>
              <a:rPr lang="en-US" sz="2400" dirty="0"/>
              <a:t>NS-03-Luke13-24-slide 114</a:t>
            </a:r>
          </a:p>
          <a:p>
            <a:r>
              <a:rPr lang="en-US" sz="2400" dirty="0"/>
              <a:t>NS-04-John12-21-slide 28</a:t>
            </a:r>
          </a:p>
          <a:p>
            <a:pPr eaLnBrk="1" hangingPunct="1">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4570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Jesus actually had prepared them for his absence in </a:t>
            </a:r>
            <a:r>
              <a:rPr lang="ar-SA" dirty="0"/>
              <a:t>يوحنا</a:t>
            </a:r>
            <a:r>
              <a:rPr lang="en-US" dirty="0"/>
              <a:t> 14. He told them that he would send the Spirit!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31208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3B9A9D-79D2-7F41-8BEB-1C07EC767A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924710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2500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6B5A54-B0C1-6444-ADA6-2130F05E684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849306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3947EC-6942-8044-A74D-A95662C7CDD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76722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2EB433-978D-4E4F-A1A2-109C5922E5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697910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EF9B79-4690-E14A-8263-267575EC15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33341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5DA9B0-FEB1-9B4D-8949-4E956D9C9B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050333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1A1F9-BDBE-164E-A734-B044E84D7BD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400315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89722A-97D7-F54A-9E77-3948891C27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9571" name="Rectangle 1026"/>
          <p:cNvSpPr>
            <a:spLocks noGrp="1" noRot="1" noChangeAspect="1" noChangeArrowheads="1" noTextEdit="1"/>
          </p:cNvSpPr>
          <p:nvPr>
            <p:ph type="sldImg"/>
          </p:nvPr>
        </p:nvSpPr>
        <p:spPr>
          <a:ln/>
        </p:spPr>
      </p:sp>
      <p:sp>
        <p:nvSpPr>
          <p:cNvPr id="10957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27216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2400" dirty="0"/>
              <a:t>Significant differences between these two anointings show them to be two separate but similar events.</a:t>
            </a:r>
          </a:p>
          <a:p>
            <a:r>
              <a:rPr lang="en-US" sz="2400" dirty="0"/>
              <a:t>__________</a:t>
            </a:r>
          </a:p>
          <a:p>
            <a:r>
              <a:rPr lang="en-US" sz="2400" dirty="0"/>
              <a:t>Common-430</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LC-03-Controversy-18</a:t>
            </a:r>
          </a:p>
          <a:p>
            <a:r>
              <a:rPr lang="en-US" sz="2400" dirty="0"/>
              <a:t>NS-01-Matt15-28-slide 216</a:t>
            </a:r>
          </a:p>
          <a:p>
            <a:r>
              <a:rPr lang="en-US" sz="2400" dirty="0"/>
              <a:t>NS-02-Mark9-16-slide 149</a:t>
            </a:r>
          </a:p>
          <a:p>
            <a:r>
              <a:rPr lang="en-US" sz="2400" dirty="0"/>
              <a:t>NS-03-Luke13-24-slide 115</a:t>
            </a:r>
          </a:p>
          <a:p>
            <a:r>
              <a:rPr lang="en-US" sz="2400" dirty="0"/>
              <a:t>NS-04-John12-21-slide 29</a:t>
            </a:r>
          </a:p>
        </p:txBody>
      </p:sp>
    </p:spTree>
    <p:extLst>
      <p:ext uri="{BB962C8B-B14F-4D97-AF65-F5344CB8AC3E}">
        <p14:creationId xmlns:p14="http://schemas.microsoft.com/office/powerpoint/2010/main" val="26663067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E21A26-3D75-D848-8C32-09A6775E75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95024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001184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37D3B3-BBEC-5E4D-8819-CF3EC626AC6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264342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D87CF1-9CB8-754E-B0A9-7C8BBCE7688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37487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825273C-2C67-3847-8BBA-1E5B575DBC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267213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A867A6-F304-174D-82EA-261A74E5C5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88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ln/>
        </p:spPr>
        <p:txBody>
          <a:bodyPr/>
          <a:lstStyle/>
          <a:p>
            <a:pPr eaLnBrk="1" hangingPunct="1"/>
            <a:r>
              <a:rPr lang="en-US" b="0" dirty="0">
                <a:solidFill>
                  <a:srgbClr val="FFFFFF"/>
                </a:solidFill>
                <a:effectLst>
                  <a:outerShdw blurRad="38100" dist="38100" dir="2700000" algn="tl">
                    <a:srgbClr val="DDDDDD"/>
                  </a:outerShdw>
                </a:effectLst>
                <a:ea typeface="ＭＳ Ｐゴシック" charset="0"/>
                <a:cs typeface="Arial" charset="0"/>
              </a:rPr>
              <a:t>Only Christ can atone for sin, and therefore only Christ can provide salvation. </a:t>
            </a:r>
            <a:endParaRPr lang="en-US" b="0" dirty="0">
              <a:ea typeface="ＭＳ Ｐゴシック" charset="0"/>
              <a:cs typeface="ＭＳ Ｐゴシック" charset="0"/>
            </a:endParaRPr>
          </a:p>
        </p:txBody>
      </p:sp>
    </p:spTree>
    <p:extLst>
      <p:ext uri="{BB962C8B-B14F-4D97-AF65-F5344CB8AC3E}">
        <p14:creationId xmlns:p14="http://schemas.microsoft.com/office/powerpoint/2010/main" val="36018224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C335BF-4218-8543-9ED5-8B93169DE1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5767136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0980BD-3576-6B45-BDDE-E4D4190065A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6593424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B71C16-979F-1348-8D0B-99219C43D2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9027"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ln/>
        </p:spPr>
        <p:txBody>
          <a:bodyPr/>
          <a:lstStyle/>
          <a:p>
            <a:pPr eaLnBrk="1" hangingPunct="1">
              <a:defRPr/>
            </a:pPr>
            <a:r>
              <a:rPr lang="en-US" b="1" kern="0" dirty="0" err="1">
                <a:solidFill>
                  <a:srgbClr val="FFFFFF"/>
                </a:solidFill>
                <a:ea typeface="Arial" charset="0"/>
                <a:cs typeface="Arial" charset="0"/>
              </a:rPr>
              <a:t>http://www.jesuschristonly.com/sermons/lee-strobel/jesus-the-only-way-to-god.html</a:t>
            </a:r>
            <a:endParaRPr lang="en-US" b="1" kern="0" dirty="0">
              <a:solidFill>
                <a:srgbClr val="FFFFFF"/>
              </a:solidFill>
              <a:ea typeface="Arial" charset="0"/>
              <a:cs typeface="Arial" charset="0"/>
            </a:endParaRPr>
          </a:p>
        </p:txBody>
      </p:sp>
    </p:spTree>
    <p:extLst>
      <p:ext uri="{BB962C8B-B14F-4D97-AF65-F5344CB8AC3E}">
        <p14:creationId xmlns:p14="http://schemas.microsoft.com/office/powerpoint/2010/main" val="34938174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14902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Master" Target="../slideMasters/slideMaster4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2994505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1289445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42103426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12379727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988699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2603341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3881320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4995049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13639311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8754039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8395858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2427978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19003388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594894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8478876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3834785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348512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25881409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26147893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6948049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16284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0009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9727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2609663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46044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7278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41816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0184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38526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84777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71557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1426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8029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92972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D4909F6-30E0-2F4A-9A9D-4C04C4C87004}" type="slidenum">
              <a:rPr lang="en-US"/>
              <a:pPr>
                <a:defRPr/>
              </a:pPr>
              <a:t>‹#›</a:t>
            </a:fld>
            <a:endParaRPr lang="en-US"/>
          </a:p>
        </p:txBody>
      </p:sp>
    </p:spTree>
    <p:extLst>
      <p:ext uri="{BB962C8B-B14F-4D97-AF65-F5344CB8AC3E}">
        <p14:creationId xmlns:p14="http://schemas.microsoft.com/office/powerpoint/2010/main" val="38167859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40303873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40950996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1907774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3404521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0893630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262713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5792992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6848296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5075292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2890062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67A7554-4421-564F-9D6F-D85D560BAF21}" type="slidenum">
              <a:rPr lang="en-US"/>
              <a:pPr>
                <a:defRPr/>
              </a:pPr>
              <a:t>‹#›</a:t>
            </a:fld>
            <a:endParaRPr lang="en-US"/>
          </a:p>
        </p:txBody>
      </p:sp>
    </p:spTree>
    <p:extLst>
      <p:ext uri="{BB962C8B-B14F-4D97-AF65-F5344CB8AC3E}">
        <p14:creationId xmlns:p14="http://schemas.microsoft.com/office/powerpoint/2010/main" val="318602324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091889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6560326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0613707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4/12/25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41893755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4/12/25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815250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4/12/25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8641155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4/12/25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5188209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4/12/25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0121172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4/12/25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5031005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622403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9B981B-E8B6-934E-B546-A425CDE9DB2F}" type="slidenum">
              <a:rPr lang="en-US"/>
              <a:pPr>
                <a:defRPr/>
              </a:pPr>
              <a:t>‹#›</a:t>
            </a:fld>
            <a:endParaRPr lang="en-US"/>
          </a:p>
        </p:txBody>
      </p:sp>
    </p:spTree>
    <p:extLst>
      <p:ext uri="{BB962C8B-B14F-4D97-AF65-F5344CB8AC3E}">
        <p14:creationId xmlns:p14="http://schemas.microsoft.com/office/powerpoint/2010/main" val="39142773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37608713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8315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89147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71668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41045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4513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2502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70962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3218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349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CD6AA08-8E6F-DB4D-97F9-DF6F98FCADE3}" type="slidenum">
              <a:rPr lang="en-US"/>
              <a:pPr>
                <a:defRPr/>
              </a:pPr>
              <a:t>‹#›</a:t>
            </a:fld>
            <a:endParaRPr lang="en-US"/>
          </a:p>
        </p:txBody>
      </p:sp>
    </p:spTree>
    <p:extLst>
      <p:ext uri="{BB962C8B-B14F-4D97-AF65-F5344CB8AC3E}">
        <p14:creationId xmlns:p14="http://schemas.microsoft.com/office/powerpoint/2010/main" val="65900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5992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0084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380853904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6503039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5595380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13915382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26531634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9540404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101460420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26880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52"/>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52"/>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ahoma" charset="0"/>
              </a:defRPr>
            </a:lvl1pPr>
          </a:lstStyle>
          <a:p>
            <a:pPr>
              <a:defRPr/>
            </a:pPr>
            <a:fld id="{318AC4F0-3F1D-564F-BE19-BD8D2849E455}" type="slidenum">
              <a:rPr lang="en-US"/>
              <a:pPr>
                <a:defRPr/>
              </a:pPr>
              <a:t>‹#›</a:t>
            </a:fld>
            <a:endParaRPr lang="en-US"/>
          </a:p>
        </p:txBody>
      </p:sp>
    </p:spTree>
    <p:extLst>
      <p:ext uri="{BB962C8B-B14F-4D97-AF65-F5344CB8AC3E}">
        <p14:creationId xmlns:p14="http://schemas.microsoft.com/office/powerpoint/2010/main" val="16603574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6056249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8195005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3208406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3028043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34B616-014D-354D-A5AF-3A6656C77611}" type="slidenum">
              <a:rPr lang="en-US"/>
              <a:pPr>
                <a:defRPr/>
              </a:pPr>
              <a:t>‹#›</a:t>
            </a:fld>
            <a:endParaRPr lang="en-US"/>
          </a:p>
        </p:txBody>
      </p:sp>
    </p:spTree>
    <p:extLst>
      <p:ext uri="{BB962C8B-B14F-4D97-AF65-F5344CB8AC3E}">
        <p14:creationId xmlns:p14="http://schemas.microsoft.com/office/powerpoint/2010/main" val="4315487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93472D-F9D1-904A-99C0-2E1E75C9F3B7}" type="slidenum">
              <a:rPr lang="en-US"/>
              <a:pPr>
                <a:defRPr/>
              </a:pPr>
              <a:t>‹#›</a:t>
            </a:fld>
            <a:endParaRPr lang="en-US"/>
          </a:p>
        </p:txBody>
      </p:sp>
    </p:spTree>
    <p:extLst>
      <p:ext uri="{BB962C8B-B14F-4D97-AF65-F5344CB8AC3E}">
        <p14:creationId xmlns:p14="http://schemas.microsoft.com/office/powerpoint/2010/main" val="31620687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03E13-5F61-9F46-B60D-5C2B920F3DDD}" type="slidenum">
              <a:rPr lang="en-US"/>
              <a:pPr>
                <a:defRPr/>
              </a:pPr>
              <a:t>‹#›</a:t>
            </a:fld>
            <a:endParaRPr lang="en-US"/>
          </a:p>
        </p:txBody>
      </p:sp>
    </p:spTree>
    <p:extLst>
      <p:ext uri="{BB962C8B-B14F-4D97-AF65-F5344CB8AC3E}">
        <p14:creationId xmlns:p14="http://schemas.microsoft.com/office/powerpoint/2010/main" val="40463344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A32315-A161-F548-8501-2A34747A717D}" type="slidenum">
              <a:rPr lang="en-US"/>
              <a:pPr>
                <a:defRPr/>
              </a:pPr>
              <a:t>‹#›</a:t>
            </a:fld>
            <a:endParaRPr lang="en-US"/>
          </a:p>
        </p:txBody>
      </p:sp>
    </p:spTree>
    <p:extLst>
      <p:ext uri="{BB962C8B-B14F-4D97-AF65-F5344CB8AC3E}">
        <p14:creationId xmlns:p14="http://schemas.microsoft.com/office/powerpoint/2010/main" val="301619538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27E1E3-1E66-644F-B1C8-A0A0EF4537CD}" type="slidenum">
              <a:rPr lang="en-US"/>
              <a:pPr>
                <a:defRPr/>
              </a:pPr>
              <a:t>‹#›</a:t>
            </a:fld>
            <a:endParaRPr lang="en-US"/>
          </a:p>
        </p:txBody>
      </p:sp>
    </p:spTree>
    <p:extLst>
      <p:ext uri="{BB962C8B-B14F-4D97-AF65-F5344CB8AC3E}">
        <p14:creationId xmlns:p14="http://schemas.microsoft.com/office/powerpoint/2010/main" val="31886519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0D0B27-0637-2B47-92CE-280B985D118A}" type="slidenum">
              <a:rPr lang="en-US"/>
              <a:pPr>
                <a:defRPr/>
              </a:pPr>
              <a:t>‹#›</a:t>
            </a:fld>
            <a:endParaRPr lang="en-US"/>
          </a:p>
        </p:txBody>
      </p:sp>
    </p:spTree>
    <p:extLst>
      <p:ext uri="{BB962C8B-B14F-4D97-AF65-F5344CB8AC3E}">
        <p14:creationId xmlns:p14="http://schemas.microsoft.com/office/powerpoint/2010/main" val="1204957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6E684-2887-3644-B5F2-482FB558316C}" type="slidenum">
              <a:rPr lang="en-US"/>
              <a:pPr>
                <a:defRPr/>
              </a:pPr>
              <a:t>‹#›</a:t>
            </a:fld>
            <a:endParaRPr lang="en-US"/>
          </a:p>
        </p:txBody>
      </p:sp>
    </p:spTree>
    <p:extLst>
      <p:ext uri="{BB962C8B-B14F-4D97-AF65-F5344CB8AC3E}">
        <p14:creationId xmlns:p14="http://schemas.microsoft.com/office/powerpoint/2010/main" val="17765689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09A5FE-AE88-744B-8905-9088B4290398}" type="slidenum">
              <a:rPr lang="en-US"/>
              <a:pPr>
                <a:defRPr/>
              </a:pPr>
              <a:t>‹#›</a:t>
            </a:fld>
            <a:endParaRPr lang="en-US"/>
          </a:p>
        </p:txBody>
      </p:sp>
    </p:spTree>
    <p:extLst>
      <p:ext uri="{BB962C8B-B14F-4D97-AF65-F5344CB8AC3E}">
        <p14:creationId xmlns:p14="http://schemas.microsoft.com/office/powerpoint/2010/main" val="7960560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572548-880D-7C4D-B725-733B5DD726B3}" type="slidenum">
              <a:rPr lang="en-US"/>
              <a:pPr>
                <a:defRPr/>
              </a:pPr>
              <a:t>‹#›</a:t>
            </a:fld>
            <a:endParaRPr lang="en-US"/>
          </a:p>
        </p:txBody>
      </p:sp>
    </p:spTree>
    <p:extLst>
      <p:ext uri="{BB962C8B-B14F-4D97-AF65-F5344CB8AC3E}">
        <p14:creationId xmlns:p14="http://schemas.microsoft.com/office/powerpoint/2010/main" val="17204406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10FAD9-B156-A64B-9830-9CC5AB557B23}" type="slidenum">
              <a:rPr lang="en-US"/>
              <a:pPr>
                <a:defRPr/>
              </a:pPr>
              <a:t>‹#›</a:t>
            </a:fld>
            <a:endParaRPr lang="en-US"/>
          </a:p>
        </p:txBody>
      </p:sp>
    </p:spTree>
    <p:extLst>
      <p:ext uri="{BB962C8B-B14F-4D97-AF65-F5344CB8AC3E}">
        <p14:creationId xmlns:p14="http://schemas.microsoft.com/office/powerpoint/2010/main" val="5647307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7121DB-35BC-DD4C-92D2-44047E031711}" type="slidenum">
              <a:rPr lang="en-US"/>
              <a:pPr>
                <a:defRPr/>
              </a:pPr>
              <a:t>‹#›</a:t>
            </a:fld>
            <a:endParaRPr lang="en-US"/>
          </a:p>
        </p:txBody>
      </p:sp>
    </p:spTree>
    <p:extLst>
      <p:ext uri="{BB962C8B-B14F-4D97-AF65-F5344CB8AC3E}">
        <p14:creationId xmlns:p14="http://schemas.microsoft.com/office/powerpoint/2010/main" val="20687038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508361-E1BE-FA43-89E9-7ADDC8CE7B2A}" type="slidenum">
              <a:rPr lang="en-US"/>
              <a:pPr>
                <a:defRPr/>
              </a:pPr>
              <a:t>‹#›</a:t>
            </a:fld>
            <a:endParaRPr lang="en-US"/>
          </a:p>
        </p:txBody>
      </p:sp>
    </p:spTree>
    <p:extLst>
      <p:ext uri="{BB962C8B-B14F-4D97-AF65-F5344CB8AC3E}">
        <p14:creationId xmlns:p14="http://schemas.microsoft.com/office/powerpoint/2010/main" val="5485131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8BED5-79BD-3F45-A7BD-CBF290A5010C}" type="slidenum">
              <a:rPr lang="en-US"/>
              <a:pPr>
                <a:defRPr/>
              </a:pPr>
              <a:t>‹#›</a:t>
            </a:fld>
            <a:endParaRPr lang="en-US"/>
          </a:p>
        </p:txBody>
      </p:sp>
    </p:spTree>
    <p:extLst>
      <p:ext uri="{BB962C8B-B14F-4D97-AF65-F5344CB8AC3E}">
        <p14:creationId xmlns:p14="http://schemas.microsoft.com/office/powerpoint/2010/main" val="3435823361"/>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824BF6-6E67-6A40-B4BD-A07C127A3211}" type="slidenum">
              <a:rPr lang="en-US"/>
              <a:pPr>
                <a:defRPr/>
              </a:pPr>
              <a:t>‹#›</a:t>
            </a:fld>
            <a:endParaRPr lang="en-US"/>
          </a:p>
        </p:txBody>
      </p:sp>
    </p:spTree>
    <p:extLst>
      <p:ext uri="{BB962C8B-B14F-4D97-AF65-F5344CB8AC3E}">
        <p14:creationId xmlns:p14="http://schemas.microsoft.com/office/powerpoint/2010/main" val="1733880295"/>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6DFFBA-A9DB-D142-AD50-70DEFEF3D93F}" type="slidenum">
              <a:rPr lang="en-US"/>
              <a:pPr>
                <a:defRPr/>
              </a:pPr>
              <a:t>‹#›</a:t>
            </a:fld>
            <a:endParaRPr lang="en-US"/>
          </a:p>
        </p:txBody>
      </p:sp>
    </p:spTree>
    <p:extLst>
      <p:ext uri="{BB962C8B-B14F-4D97-AF65-F5344CB8AC3E}">
        <p14:creationId xmlns:p14="http://schemas.microsoft.com/office/powerpoint/2010/main" val="223855674"/>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667634-8988-AB40-A89D-1E7964FCD748}" type="slidenum">
              <a:rPr lang="en-US"/>
              <a:pPr>
                <a:defRPr/>
              </a:pPr>
              <a:t>‹#›</a:t>
            </a:fld>
            <a:endParaRPr lang="en-US"/>
          </a:p>
        </p:txBody>
      </p:sp>
    </p:spTree>
    <p:extLst>
      <p:ext uri="{BB962C8B-B14F-4D97-AF65-F5344CB8AC3E}">
        <p14:creationId xmlns:p14="http://schemas.microsoft.com/office/powerpoint/2010/main" val="3305036063"/>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6D9ED7D-FC3B-F347-ADEC-003DF923474A}" type="slidenum">
              <a:rPr lang="en-US"/>
              <a:pPr>
                <a:defRPr/>
              </a:pPr>
              <a:t>‹#›</a:t>
            </a:fld>
            <a:endParaRPr lang="en-US"/>
          </a:p>
        </p:txBody>
      </p:sp>
    </p:spTree>
    <p:extLst>
      <p:ext uri="{BB962C8B-B14F-4D97-AF65-F5344CB8AC3E}">
        <p14:creationId xmlns:p14="http://schemas.microsoft.com/office/powerpoint/2010/main" val="2841232622"/>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137878005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E77D69-6A7D-0848-BBDE-D78ACC31AB18}" type="slidenum">
              <a:rPr lang="en-US"/>
              <a:pPr>
                <a:defRPr/>
              </a:pPr>
              <a:t>‹#›</a:t>
            </a:fld>
            <a:endParaRPr lang="en-US"/>
          </a:p>
        </p:txBody>
      </p:sp>
    </p:spTree>
    <p:extLst>
      <p:ext uri="{BB962C8B-B14F-4D97-AF65-F5344CB8AC3E}">
        <p14:creationId xmlns:p14="http://schemas.microsoft.com/office/powerpoint/2010/main" val="2424012377"/>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C35FF7-FA3A-6E45-946F-E7491AD5DA3C}" type="slidenum">
              <a:rPr lang="en-US"/>
              <a:pPr>
                <a:defRPr/>
              </a:pPr>
              <a:t>‹#›</a:t>
            </a:fld>
            <a:endParaRPr lang="en-US"/>
          </a:p>
        </p:txBody>
      </p:sp>
    </p:spTree>
    <p:extLst>
      <p:ext uri="{BB962C8B-B14F-4D97-AF65-F5344CB8AC3E}">
        <p14:creationId xmlns:p14="http://schemas.microsoft.com/office/powerpoint/2010/main" val="4219972713"/>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7D9A4D-4BB7-E446-ADFD-3C3533448329}" type="slidenum">
              <a:rPr lang="en-US"/>
              <a:pPr>
                <a:defRPr/>
              </a:pPr>
              <a:t>‹#›</a:t>
            </a:fld>
            <a:endParaRPr lang="en-US"/>
          </a:p>
        </p:txBody>
      </p:sp>
    </p:spTree>
    <p:extLst>
      <p:ext uri="{BB962C8B-B14F-4D97-AF65-F5344CB8AC3E}">
        <p14:creationId xmlns:p14="http://schemas.microsoft.com/office/powerpoint/2010/main" val="2565681340"/>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E5C8C0-532A-0249-BA5B-26CB199E3E22}" type="slidenum">
              <a:rPr lang="en-US"/>
              <a:pPr>
                <a:defRPr/>
              </a:pPr>
              <a:t>‹#›</a:t>
            </a:fld>
            <a:endParaRPr lang="en-US"/>
          </a:p>
        </p:txBody>
      </p:sp>
    </p:spTree>
    <p:extLst>
      <p:ext uri="{BB962C8B-B14F-4D97-AF65-F5344CB8AC3E}">
        <p14:creationId xmlns:p14="http://schemas.microsoft.com/office/powerpoint/2010/main" val="97802249"/>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A3CD82-C626-F64A-A110-2D3DEF5FE65F}" type="slidenum">
              <a:rPr lang="en-US"/>
              <a:pPr>
                <a:defRPr/>
              </a:pPr>
              <a:t>‹#›</a:t>
            </a:fld>
            <a:endParaRPr lang="en-US"/>
          </a:p>
        </p:txBody>
      </p:sp>
    </p:spTree>
    <p:extLst>
      <p:ext uri="{BB962C8B-B14F-4D97-AF65-F5344CB8AC3E}">
        <p14:creationId xmlns:p14="http://schemas.microsoft.com/office/powerpoint/2010/main" val="2312588454"/>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D24420-24F4-5D48-AADB-6D3CE0EB0A33}" type="slidenum">
              <a:rPr lang="en-US"/>
              <a:pPr>
                <a:defRPr/>
              </a:pPr>
              <a:t>‹#›</a:t>
            </a:fld>
            <a:endParaRPr lang="en-US"/>
          </a:p>
        </p:txBody>
      </p:sp>
    </p:spTree>
    <p:extLst>
      <p:ext uri="{BB962C8B-B14F-4D97-AF65-F5344CB8AC3E}">
        <p14:creationId xmlns:p14="http://schemas.microsoft.com/office/powerpoint/2010/main" val="2399833054"/>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861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C29BA9-5FEE-A447-B9CA-73E1D8812BC7}" type="slidenum">
              <a:rPr lang="en-US"/>
              <a:pPr>
                <a:defRPr/>
              </a:pPr>
              <a:t>‹#›</a:t>
            </a:fld>
            <a:endParaRPr lang="en-US"/>
          </a:p>
        </p:txBody>
      </p:sp>
    </p:spTree>
    <p:extLst>
      <p:ext uri="{BB962C8B-B14F-4D97-AF65-F5344CB8AC3E}">
        <p14:creationId xmlns:p14="http://schemas.microsoft.com/office/powerpoint/2010/main" val="20879342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78123E-AA85-B849-AC4D-3F98D25C2DD1}" type="slidenum">
              <a:rPr lang="en-US"/>
              <a:pPr>
                <a:defRPr/>
              </a:pPr>
              <a:t>‹#›</a:t>
            </a:fld>
            <a:endParaRPr lang="en-US"/>
          </a:p>
        </p:txBody>
      </p:sp>
    </p:spTree>
    <p:extLst>
      <p:ext uri="{BB962C8B-B14F-4D97-AF65-F5344CB8AC3E}">
        <p14:creationId xmlns:p14="http://schemas.microsoft.com/office/powerpoint/2010/main" val="37335425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36833D-7888-264C-B5D7-B7CB52882ADD}" type="slidenum">
              <a:rPr lang="en-US"/>
              <a:pPr>
                <a:defRPr/>
              </a:pPr>
              <a:t>‹#›</a:t>
            </a:fld>
            <a:endParaRPr lang="en-US"/>
          </a:p>
        </p:txBody>
      </p:sp>
    </p:spTree>
    <p:extLst>
      <p:ext uri="{BB962C8B-B14F-4D97-AF65-F5344CB8AC3E}">
        <p14:creationId xmlns:p14="http://schemas.microsoft.com/office/powerpoint/2010/main" val="34531170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2D58CC-5ED0-3349-9808-37518804A006}" type="slidenum">
              <a:rPr lang="en-US"/>
              <a:pPr>
                <a:defRPr/>
              </a:pPr>
              <a:t>‹#›</a:t>
            </a:fld>
            <a:endParaRPr lang="en-US"/>
          </a:p>
        </p:txBody>
      </p:sp>
    </p:spTree>
    <p:extLst>
      <p:ext uri="{BB962C8B-B14F-4D97-AF65-F5344CB8AC3E}">
        <p14:creationId xmlns:p14="http://schemas.microsoft.com/office/powerpoint/2010/main" val="2668704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715686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66D89C2-3076-0548-9376-15CC1B88EB76}" type="slidenum">
              <a:rPr lang="en-US"/>
              <a:pPr>
                <a:defRPr/>
              </a:pPr>
              <a:t>‹#›</a:t>
            </a:fld>
            <a:endParaRPr lang="en-US"/>
          </a:p>
        </p:txBody>
      </p:sp>
    </p:spTree>
    <p:extLst>
      <p:ext uri="{BB962C8B-B14F-4D97-AF65-F5344CB8AC3E}">
        <p14:creationId xmlns:p14="http://schemas.microsoft.com/office/powerpoint/2010/main" val="419116238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1049FE-03AB-864B-B922-696BA52A453B}" type="slidenum">
              <a:rPr lang="en-US"/>
              <a:pPr>
                <a:defRPr/>
              </a:pPr>
              <a:t>‹#›</a:t>
            </a:fld>
            <a:endParaRPr lang="en-US"/>
          </a:p>
        </p:txBody>
      </p:sp>
    </p:spTree>
    <p:extLst>
      <p:ext uri="{BB962C8B-B14F-4D97-AF65-F5344CB8AC3E}">
        <p14:creationId xmlns:p14="http://schemas.microsoft.com/office/powerpoint/2010/main" val="1068067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242760-2C09-174B-A673-0791E66E7146}" type="slidenum">
              <a:rPr lang="en-US"/>
              <a:pPr>
                <a:defRPr/>
              </a:pPr>
              <a:t>‹#›</a:t>
            </a:fld>
            <a:endParaRPr lang="en-US"/>
          </a:p>
        </p:txBody>
      </p:sp>
    </p:spTree>
    <p:extLst>
      <p:ext uri="{BB962C8B-B14F-4D97-AF65-F5344CB8AC3E}">
        <p14:creationId xmlns:p14="http://schemas.microsoft.com/office/powerpoint/2010/main" val="19456311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74A648-7DD0-8247-B6B3-555B8EF0F0FB}" type="slidenum">
              <a:rPr lang="en-US"/>
              <a:pPr>
                <a:defRPr/>
              </a:pPr>
              <a:t>‹#›</a:t>
            </a:fld>
            <a:endParaRPr lang="en-US"/>
          </a:p>
        </p:txBody>
      </p:sp>
    </p:spTree>
    <p:extLst>
      <p:ext uri="{BB962C8B-B14F-4D97-AF65-F5344CB8AC3E}">
        <p14:creationId xmlns:p14="http://schemas.microsoft.com/office/powerpoint/2010/main" val="8664023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00521E-BC98-C74A-AEBE-C80C60F7FCC8}" type="slidenum">
              <a:rPr lang="en-US"/>
              <a:pPr>
                <a:defRPr/>
              </a:pPr>
              <a:t>‹#›</a:t>
            </a:fld>
            <a:endParaRPr lang="en-US"/>
          </a:p>
        </p:txBody>
      </p:sp>
    </p:spTree>
    <p:extLst>
      <p:ext uri="{BB962C8B-B14F-4D97-AF65-F5344CB8AC3E}">
        <p14:creationId xmlns:p14="http://schemas.microsoft.com/office/powerpoint/2010/main" val="24109020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58EB76-74E8-C84D-A918-5D3C4391D19E}" type="slidenum">
              <a:rPr lang="en-US"/>
              <a:pPr>
                <a:defRPr/>
              </a:pPr>
              <a:t>‹#›</a:t>
            </a:fld>
            <a:endParaRPr lang="en-US"/>
          </a:p>
        </p:txBody>
      </p:sp>
    </p:spTree>
    <p:extLst>
      <p:ext uri="{BB962C8B-B14F-4D97-AF65-F5344CB8AC3E}">
        <p14:creationId xmlns:p14="http://schemas.microsoft.com/office/powerpoint/2010/main" val="62397168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F34B9-D3A6-DB4F-A401-890EA150232F}" type="slidenum">
              <a:rPr lang="en-US"/>
              <a:pPr>
                <a:defRPr/>
              </a:pPr>
              <a:t>‹#›</a:t>
            </a:fld>
            <a:endParaRPr lang="en-US"/>
          </a:p>
        </p:txBody>
      </p:sp>
    </p:spTree>
    <p:extLst>
      <p:ext uri="{BB962C8B-B14F-4D97-AF65-F5344CB8AC3E}">
        <p14:creationId xmlns:p14="http://schemas.microsoft.com/office/powerpoint/2010/main" val="41826563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3F754A-9CB6-FE43-8F8C-2093A4A332C9}" type="slidenum">
              <a:rPr lang="en-US"/>
              <a:pPr>
                <a:defRPr/>
              </a:pPr>
              <a:t>‹#›</a:t>
            </a:fld>
            <a:endParaRPr lang="en-US"/>
          </a:p>
        </p:txBody>
      </p:sp>
    </p:spTree>
    <p:extLst>
      <p:ext uri="{BB962C8B-B14F-4D97-AF65-F5344CB8AC3E}">
        <p14:creationId xmlns:p14="http://schemas.microsoft.com/office/powerpoint/2010/main" val="307494363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138243"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2D4AAE-40B1-B040-89B7-37BAD9AC8A15}" type="slidenum">
              <a:rPr lang="en-US"/>
              <a:pPr>
                <a:defRPr/>
              </a:pPr>
              <a:t>‹#›</a:t>
            </a:fld>
            <a:endParaRPr lang="en-US"/>
          </a:p>
        </p:txBody>
      </p:sp>
    </p:spTree>
    <p:extLst>
      <p:ext uri="{BB962C8B-B14F-4D97-AF65-F5344CB8AC3E}">
        <p14:creationId xmlns:p14="http://schemas.microsoft.com/office/powerpoint/2010/main" val="42603088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1A388-146B-414A-830B-D86247F33CE6}" type="slidenum">
              <a:rPr lang="en-US"/>
              <a:pPr>
                <a:defRPr/>
              </a:pPr>
              <a:t>‹#›</a:t>
            </a:fld>
            <a:endParaRPr lang="en-US"/>
          </a:p>
        </p:txBody>
      </p:sp>
    </p:spTree>
    <p:extLst>
      <p:ext uri="{BB962C8B-B14F-4D97-AF65-F5344CB8AC3E}">
        <p14:creationId xmlns:p14="http://schemas.microsoft.com/office/powerpoint/2010/main" val="15605104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439C0A-1BC8-8241-ACB8-E6B741D485BA}" type="slidenum">
              <a:rPr lang="en-US"/>
              <a:pPr>
                <a:defRPr/>
              </a:pPr>
              <a:t>‹#›</a:t>
            </a:fld>
            <a:endParaRPr lang="en-US"/>
          </a:p>
        </p:txBody>
      </p:sp>
    </p:spTree>
    <p:extLst>
      <p:ext uri="{BB962C8B-B14F-4D97-AF65-F5344CB8AC3E}">
        <p14:creationId xmlns:p14="http://schemas.microsoft.com/office/powerpoint/2010/main" val="1876980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F43D649-A9C3-2D41-8D3C-09EBDE89A3CA}" type="slidenum">
              <a:rPr lang="en-US"/>
              <a:pPr>
                <a:defRPr/>
              </a:pPr>
              <a:t>‹#›</a:t>
            </a:fld>
            <a:endParaRPr lang="en-US"/>
          </a:p>
        </p:txBody>
      </p:sp>
    </p:spTree>
    <p:extLst>
      <p:ext uri="{BB962C8B-B14F-4D97-AF65-F5344CB8AC3E}">
        <p14:creationId xmlns:p14="http://schemas.microsoft.com/office/powerpoint/2010/main" val="31151495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E9E11F-ED64-AB4A-BAB8-753F953B080D}" type="slidenum">
              <a:rPr lang="en-US"/>
              <a:pPr>
                <a:defRPr/>
              </a:pPr>
              <a:t>‹#›</a:t>
            </a:fld>
            <a:endParaRPr lang="en-US"/>
          </a:p>
        </p:txBody>
      </p:sp>
    </p:spTree>
    <p:extLst>
      <p:ext uri="{BB962C8B-B14F-4D97-AF65-F5344CB8AC3E}">
        <p14:creationId xmlns:p14="http://schemas.microsoft.com/office/powerpoint/2010/main" val="184485707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9311A1-09DE-8B40-8FAF-9AC5566318C6}" type="slidenum">
              <a:rPr lang="en-US"/>
              <a:pPr>
                <a:defRPr/>
              </a:pPr>
              <a:t>‹#›</a:t>
            </a:fld>
            <a:endParaRPr lang="en-US"/>
          </a:p>
        </p:txBody>
      </p:sp>
    </p:spTree>
    <p:extLst>
      <p:ext uri="{BB962C8B-B14F-4D97-AF65-F5344CB8AC3E}">
        <p14:creationId xmlns:p14="http://schemas.microsoft.com/office/powerpoint/2010/main" val="77380274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B9A9EC-7365-CD4A-87A3-8C7E16E2CCCC}" type="slidenum">
              <a:rPr lang="en-US"/>
              <a:pPr>
                <a:defRPr/>
              </a:pPr>
              <a:t>‹#›</a:t>
            </a:fld>
            <a:endParaRPr lang="en-US"/>
          </a:p>
        </p:txBody>
      </p:sp>
    </p:spTree>
    <p:extLst>
      <p:ext uri="{BB962C8B-B14F-4D97-AF65-F5344CB8AC3E}">
        <p14:creationId xmlns:p14="http://schemas.microsoft.com/office/powerpoint/2010/main" val="26905663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E62F41-A83E-6449-A572-7EA4E06AE1CB}" type="slidenum">
              <a:rPr lang="en-US"/>
              <a:pPr>
                <a:defRPr/>
              </a:pPr>
              <a:t>‹#›</a:t>
            </a:fld>
            <a:endParaRPr lang="en-US"/>
          </a:p>
        </p:txBody>
      </p:sp>
    </p:spTree>
    <p:extLst>
      <p:ext uri="{BB962C8B-B14F-4D97-AF65-F5344CB8AC3E}">
        <p14:creationId xmlns:p14="http://schemas.microsoft.com/office/powerpoint/2010/main" val="102556656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8414A5-7EA7-C24A-8A14-3C72BFD112CB}" type="slidenum">
              <a:rPr lang="en-US"/>
              <a:pPr>
                <a:defRPr/>
              </a:pPr>
              <a:t>‹#›</a:t>
            </a:fld>
            <a:endParaRPr lang="en-US"/>
          </a:p>
        </p:txBody>
      </p:sp>
    </p:spTree>
    <p:extLst>
      <p:ext uri="{BB962C8B-B14F-4D97-AF65-F5344CB8AC3E}">
        <p14:creationId xmlns:p14="http://schemas.microsoft.com/office/powerpoint/2010/main" val="409643864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F7E17E-080B-5546-8D55-783FAEA9E787}" type="slidenum">
              <a:rPr lang="en-US"/>
              <a:pPr>
                <a:defRPr/>
              </a:pPr>
              <a:t>‹#›</a:t>
            </a:fld>
            <a:endParaRPr lang="en-US"/>
          </a:p>
        </p:txBody>
      </p:sp>
    </p:spTree>
    <p:extLst>
      <p:ext uri="{BB962C8B-B14F-4D97-AF65-F5344CB8AC3E}">
        <p14:creationId xmlns:p14="http://schemas.microsoft.com/office/powerpoint/2010/main" val="9179128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4DEFB7-EB4C-CC4C-94D2-325A0072823A}" type="slidenum">
              <a:rPr lang="en-US"/>
              <a:pPr>
                <a:defRPr/>
              </a:pPr>
              <a:t>‹#›</a:t>
            </a:fld>
            <a:endParaRPr lang="en-US"/>
          </a:p>
        </p:txBody>
      </p:sp>
    </p:spTree>
    <p:extLst>
      <p:ext uri="{BB962C8B-B14F-4D97-AF65-F5344CB8AC3E}">
        <p14:creationId xmlns:p14="http://schemas.microsoft.com/office/powerpoint/2010/main" val="112743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18C3B-637C-D04D-801B-EC2B902F02CD}" type="slidenum">
              <a:rPr lang="en-US"/>
              <a:pPr>
                <a:defRPr/>
              </a:pPr>
              <a:t>‹#›</a:t>
            </a:fld>
            <a:endParaRPr lang="en-US"/>
          </a:p>
        </p:txBody>
      </p:sp>
    </p:spTree>
    <p:extLst>
      <p:ext uri="{BB962C8B-B14F-4D97-AF65-F5344CB8AC3E}">
        <p14:creationId xmlns:p14="http://schemas.microsoft.com/office/powerpoint/2010/main" val="28591068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4040131"/>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8055618"/>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1270B5-7D0C-584C-A799-F40672563688}" type="slidenum">
              <a:rPr lang="en-US"/>
              <a:pPr>
                <a:defRPr/>
              </a:pPr>
              <a:t>‹#›</a:t>
            </a:fld>
            <a:endParaRPr lang="en-US"/>
          </a:p>
        </p:txBody>
      </p:sp>
    </p:spTree>
    <p:extLst>
      <p:ext uri="{BB962C8B-B14F-4D97-AF65-F5344CB8AC3E}">
        <p14:creationId xmlns:p14="http://schemas.microsoft.com/office/powerpoint/2010/main" val="68875932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128922"/>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3657560"/>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880189"/>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4905298"/>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1685930"/>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0663312"/>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6522252"/>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1947585"/>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2376105"/>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2338672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36A72E2-1206-A149-B8DF-D57183CC75CF}" type="slidenum">
              <a:rPr lang="en-US"/>
              <a:pPr>
                <a:defRPr/>
              </a:pPr>
              <a:t>‹#›</a:t>
            </a:fld>
            <a:endParaRPr lang="en-US"/>
          </a:p>
        </p:txBody>
      </p:sp>
    </p:spTree>
    <p:extLst>
      <p:ext uri="{BB962C8B-B14F-4D97-AF65-F5344CB8AC3E}">
        <p14:creationId xmlns:p14="http://schemas.microsoft.com/office/powerpoint/2010/main" val="287477752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89617649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extLst>
      <p:ext uri="{BB962C8B-B14F-4D97-AF65-F5344CB8AC3E}">
        <p14:creationId xmlns:p14="http://schemas.microsoft.com/office/powerpoint/2010/main" val="3924026461"/>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extLst>
      <p:ext uri="{BB962C8B-B14F-4D97-AF65-F5344CB8AC3E}">
        <p14:creationId xmlns:p14="http://schemas.microsoft.com/office/powerpoint/2010/main" val="2952300469"/>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extLst>
      <p:ext uri="{BB962C8B-B14F-4D97-AF65-F5344CB8AC3E}">
        <p14:creationId xmlns:p14="http://schemas.microsoft.com/office/powerpoint/2010/main" val="3534000848"/>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extLst>
      <p:ext uri="{BB962C8B-B14F-4D97-AF65-F5344CB8AC3E}">
        <p14:creationId xmlns:p14="http://schemas.microsoft.com/office/powerpoint/2010/main" val="936049867"/>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extLst>
      <p:ext uri="{BB962C8B-B14F-4D97-AF65-F5344CB8AC3E}">
        <p14:creationId xmlns:p14="http://schemas.microsoft.com/office/powerpoint/2010/main" val="40500934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extLst>
      <p:ext uri="{BB962C8B-B14F-4D97-AF65-F5344CB8AC3E}">
        <p14:creationId xmlns:p14="http://schemas.microsoft.com/office/powerpoint/2010/main" val="1301380229"/>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extLst>
      <p:ext uri="{BB962C8B-B14F-4D97-AF65-F5344CB8AC3E}">
        <p14:creationId xmlns:p14="http://schemas.microsoft.com/office/powerpoint/2010/main" val="12828970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extLst>
      <p:ext uri="{BB962C8B-B14F-4D97-AF65-F5344CB8AC3E}">
        <p14:creationId xmlns:p14="http://schemas.microsoft.com/office/powerpoint/2010/main" val="3253989603"/>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extLst>
      <p:ext uri="{BB962C8B-B14F-4D97-AF65-F5344CB8AC3E}">
        <p14:creationId xmlns:p14="http://schemas.microsoft.com/office/powerpoint/2010/main" val="116231274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4/12/25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289574586"/>
      </p:ext>
    </p:extLst>
  </p:cSld>
  <p:clrMapOvr>
    <a:masterClrMapping/>
  </p:clrMapOvr>
  <p:transition spd="slow">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extLst>
      <p:ext uri="{BB962C8B-B14F-4D97-AF65-F5344CB8AC3E}">
        <p14:creationId xmlns:p14="http://schemas.microsoft.com/office/powerpoint/2010/main" val="412259797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extLst>
      <p:ext uri="{BB962C8B-B14F-4D97-AF65-F5344CB8AC3E}">
        <p14:creationId xmlns:p14="http://schemas.microsoft.com/office/powerpoint/2010/main" val="80628395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3A5E9406-C17E-A642-A0FB-632172433A2B}"/>
              </a:ext>
            </a:extLst>
          </p:cNvPr>
          <p:cNvSpPr>
            <a:spLocks noGrp="1"/>
          </p:cNvSpPr>
          <p:nvPr>
            <p:ph type="dt" sz="half" idx="10"/>
          </p:nvPr>
        </p:nvSpPr>
        <p:spPr/>
        <p:txBody>
          <a:bodyPr/>
          <a:lstStyle>
            <a:lvl1pPr eaLnBrk="0" hangingPunct="0">
              <a:defRPr>
                <a:latin typeface="+mn-lt"/>
              </a:defRPr>
            </a:lvl1pPr>
          </a:lstStyle>
          <a:p>
            <a:pPr>
              <a:defRPr/>
            </a:pPr>
            <a:endParaRPr lang="en-US"/>
          </a:p>
        </p:txBody>
      </p:sp>
      <p:sp>
        <p:nvSpPr>
          <p:cNvPr id="5" name="Footer Placeholder 4">
            <a:extLst>
              <a:ext uri="{FF2B5EF4-FFF2-40B4-BE49-F238E27FC236}">
                <a16:creationId xmlns:a16="http://schemas.microsoft.com/office/drawing/2014/main" id="{CABBE170-D101-2D4A-B227-F8DE92BA9F15}"/>
              </a:ext>
            </a:extLst>
          </p:cNvPr>
          <p:cNvSpPr>
            <a:spLocks noGrp="1"/>
          </p:cNvSpPr>
          <p:nvPr>
            <p:ph type="ftr" sz="quarter" idx="11"/>
          </p:nvPr>
        </p:nvSpPr>
        <p:spPr/>
        <p:txBody>
          <a:bodyPr/>
          <a:lstStyle>
            <a:lvl1pPr eaLnBrk="0" hangingPunct="0">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A081CF88-4586-8745-97B8-FB3F26434B1B}"/>
              </a:ext>
            </a:extLst>
          </p:cNvPr>
          <p:cNvSpPr>
            <a:spLocks noGrp="1"/>
          </p:cNvSpPr>
          <p:nvPr>
            <p:ph type="sldNum" sz="quarter" idx="12"/>
          </p:nvPr>
        </p:nvSpPr>
        <p:spPr/>
        <p:txBody>
          <a:bodyPr/>
          <a:lstStyle>
            <a:lvl1pPr eaLnBrk="0" hangingPunct="0">
              <a:defRPr/>
            </a:lvl1pPr>
          </a:lstStyle>
          <a:p>
            <a:fld id="{3BF1D728-F829-DF4D-BA3F-78E2CC34F697}" type="slidenum">
              <a:rPr lang="en-US" altLang="en-US"/>
              <a:pPr/>
              <a:t>‹#›</a:t>
            </a:fld>
            <a:endParaRPr lang="en-US" altLang="en-US"/>
          </a:p>
        </p:txBody>
      </p:sp>
    </p:spTree>
    <p:extLst>
      <p:ext uri="{BB962C8B-B14F-4D97-AF65-F5344CB8AC3E}">
        <p14:creationId xmlns:p14="http://schemas.microsoft.com/office/powerpoint/2010/main" val="3575960001"/>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457200" y="1676400"/>
            <a:ext cx="5410200" cy="1143000"/>
          </a:xfrm>
        </p:spPr>
        <p:txBody>
          <a:bodyPr/>
          <a:lstStyle>
            <a:lvl1pPr>
              <a:defRPr/>
            </a:lvl1pPr>
          </a:lstStyle>
          <a:p>
            <a:r>
              <a:rPr lang="en-US"/>
              <a:t>Click to edit Master title style</a:t>
            </a:r>
          </a:p>
        </p:txBody>
      </p:sp>
      <p:sp>
        <p:nvSpPr>
          <p:cNvPr id="4099" name="Rectangle 3"/>
          <p:cNvSpPr>
            <a:spLocks noGrp="1" noChangeArrowheads="1"/>
          </p:cNvSpPr>
          <p:nvPr>
            <p:ph type="subTitle" sz="quarter" idx="1"/>
          </p:nvPr>
        </p:nvSpPr>
        <p:spPr>
          <a:xfrm>
            <a:off x="457200" y="3352800"/>
            <a:ext cx="5451475" cy="1752600"/>
          </a:xfrm>
        </p:spPr>
        <p:txBody>
          <a:bodyPr lIns="92075" tIns="46038" rIns="92075" bIns="46038" anchor="ctr"/>
          <a:lstStyle>
            <a:lvl1pPr marL="0" indent="0">
              <a:buFont typeface="Wingdings"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90366BFE-95DD-BB45-8A46-7CDBC30BE519}"/>
              </a:ext>
            </a:extLst>
          </p:cNvPr>
          <p:cNvSpPr>
            <a:spLocks noGrp="1" noChangeArrowheads="1"/>
          </p:cNvSpPr>
          <p:nvPr>
            <p:ph type="dt" sz="half" idx="10"/>
          </p:nvPr>
        </p:nvSpPr>
        <p:spPr>
          <a:xfrm>
            <a:off x="609600" y="6400800"/>
            <a:ext cx="1905000" cy="457200"/>
          </a:xfrm>
        </p:spPr>
        <p:txBody>
          <a:bodyPr/>
          <a:lstStyle>
            <a:lvl1pPr eaLnBrk="0" hangingPunct="0">
              <a:defRPr>
                <a:solidFill>
                  <a:srgbClr val="F8F8F8"/>
                </a:solidFill>
              </a:defRPr>
            </a:lvl1pPr>
          </a:lstStyle>
          <a:p>
            <a:pPr>
              <a:defRPr/>
            </a:pPr>
            <a:endParaRPr lang="en-US"/>
          </a:p>
        </p:txBody>
      </p:sp>
      <p:sp>
        <p:nvSpPr>
          <p:cNvPr id="5" name="Rectangle 5">
            <a:extLst>
              <a:ext uri="{FF2B5EF4-FFF2-40B4-BE49-F238E27FC236}">
                <a16:creationId xmlns:a16="http://schemas.microsoft.com/office/drawing/2014/main" id="{691A436C-736F-F04F-8ED5-C310E297A618}"/>
              </a:ext>
            </a:extLst>
          </p:cNvPr>
          <p:cNvSpPr>
            <a:spLocks noGrp="1" noChangeArrowheads="1"/>
          </p:cNvSpPr>
          <p:nvPr>
            <p:ph type="ftr" sz="quarter" idx="11"/>
          </p:nvPr>
        </p:nvSpPr>
        <p:spPr/>
        <p:txBody>
          <a:bodyPr/>
          <a:lstStyle>
            <a:lvl1pPr eaLnBrk="0" hangingPunct="0">
              <a:defRPr>
                <a:solidFill>
                  <a:srgbClr val="F8F8F8"/>
                </a:solidFill>
              </a:defRPr>
            </a:lvl1pPr>
          </a:lstStyle>
          <a:p>
            <a:pPr>
              <a:defRPr/>
            </a:pPr>
            <a:endParaRPr lang="en-US"/>
          </a:p>
        </p:txBody>
      </p:sp>
      <p:sp>
        <p:nvSpPr>
          <p:cNvPr id="6" name="Rectangle 6">
            <a:extLst>
              <a:ext uri="{FF2B5EF4-FFF2-40B4-BE49-F238E27FC236}">
                <a16:creationId xmlns:a16="http://schemas.microsoft.com/office/drawing/2014/main" id="{43D16BA3-8BE1-FC47-9C18-1772CC35226C}"/>
              </a:ext>
            </a:extLst>
          </p:cNvPr>
          <p:cNvSpPr>
            <a:spLocks noGrp="1" noChangeArrowheads="1"/>
          </p:cNvSpPr>
          <p:nvPr>
            <p:ph type="sldNum" sz="quarter" idx="12"/>
          </p:nvPr>
        </p:nvSpPr>
        <p:spPr>
          <a:xfrm>
            <a:off x="6629400" y="6400800"/>
            <a:ext cx="1905000" cy="457200"/>
          </a:xfrm>
        </p:spPr>
        <p:txBody>
          <a:bodyPr/>
          <a:lstStyle>
            <a:lvl1pPr eaLnBrk="0" hangingPunct="0">
              <a:defRPr>
                <a:solidFill>
                  <a:srgbClr val="F8F8F8"/>
                </a:solidFill>
              </a:defRPr>
            </a:lvl1pPr>
          </a:lstStyle>
          <a:p>
            <a:fld id="{5ABB87E7-BD96-A141-A0A5-959888E0B254}" type="slidenum">
              <a:rPr lang="en-US" altLang="en-US"/>
              <a:pPr/>
              <a:t>‹#›</a:t>
            </a:fld>
            <a:endParaRPr lang="en-US" altLang="en-US"/>
          </a:p>
        </p:txBody>
      </p:sp>
    </p:spTree>
    <p:extLst>
      <p:ext uri="{BB962C8B-B14F-4D97-AF65-F5344CB8AC3E}">
        <p14:creationId xmlns:p14="http://schemas.microsoft.com/office/powerpoint/2010/main" val="140182026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B7A57D4-8265-714D-93A6-592395D900CA}"/>
              </a:ext>
            </a:extLst>
          </p:cNvPr>
          <p:cNvSpPr>
            <a:spLocks noGrp="1"/>
          </p:cNvSpPr>
          <p:nvPr>
            <p:ph type="dt" sz="half" idx="10"/>
          </p:nvPr>
        </p:nvSpPr>
        <p:spPr/>
        <p:txBody>
          <a:bodyPr/>
          <a:lstStyle>
            <a:lvl1pPr>
              <a:defRPr/>
            </a:lvl1pPr>
          </a:lstStyle>
          <a:p>
            <a:pPr>
              <a:defRPr/>
            </a:pPr>
            <a:fld id="{CA8A2300-3A92-734B-A81F-CE25364D1DE7}" type="datetimeFigureOut">
              <a:rPr lang="en-US" altLang="en-US"/>
              <a:pPr>
                <a:defRPr/>
              </a:pPr>
              <a:t>4/12/25</a:t>
            </a:fld>
            <a:endParaRPr lang="en-US" altLang="en-US"/>
          </a:p>
        </p:txBody>
      </p:sp>
      <p:sp>
        <p:nvSpPr>
          <p:cNvPr id="5" name="Footer Placeholder 4">
            <a:extLst>
              <a:ext uri="{FF2B5EF4-FFF2-40B4-BE49-F238E27FC236}">
                <a16:creationId xmlns:a16="http://schemas.microsoft.com/office/drawing/2014/main" id="{6C7AA8D6-6B53-CF44-BB03-6C8CD23D94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E01FFF7-DD0B-9046-9756-8F92F8D66986}"/>
              </a:ext>
            </a:extLst>
          </p:cNvPr>
          <p:cNvSpPr>
            <a:spLocks noGrp="1"/>
          </p:cNvSpPr>
          <p:nvPr>
            <p:ph type="sldNum" sz="quarter" idx="12"/>
          </p:nvPr>
        </p:nvSpPr>
        <p:spPr/>
        <p:txBody>
          <a:bodyPr/>
          <a:lstStyle>
            <a:lvl1pPr>
              <a:defRPr/>
            </a:lvl1pPr>
          </a:lstStyle>
          <a:p>
            <a:pPr>
              <a:defRPr/>
            </a:pPr>
            <a:fld id="{560830ED-55B5-ED4D-AB11-40FD42391AFD}" type="slidenum">
              <a:rPr lang="en-US" altLang="en-US"/>
              <a:pPr>
                <a:defRPr/>
              </a:pPr>
              <a:t>‹#›</a:t>
            </a:fld>
            <a:endParaRPr lang="en-US" altLang="en-US"/>
          </a:p>
        </p:txBody>
      </p:sp>
    </p:spTree>
    <p:extLst>
      <p:ext uri="{BB962C8B-B14F-4D97-AF65-F5344CB8AC3E}">
        <p14:creationId xmlns:p14="http://schemas.microsoft.com/office/powerpoint/2010/main" val="198939008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7914FD-5AFF-5C43-A05C-49E86994AD7C}"/>
              </a:ext>
            </a:extLst>
          </p:cNvPr>
          <p:cNvSpPr>
            <a:spLocks noGrp="1"/>
          </p:cNvSpPr>
          <p:nvPr>
            <p:ph type="dt" sz="half" idx="10"/>
          </p:nvPr>
        </p:nvSpPr>
        <p:spPr/>
        <p:txBody>
          <a:bodyPr/>
          <a:lstStyle>
            <a:lvl1pPr>
              <a:defRPr/>
            </a:lvl1pPr>
          </a:lstStyle>
          <a:p>
            <a:pPr>
              <a:defRPr/>
            </a:pPr>
            <a:fld id="{1A67A08C-1292-5D4E-BD1F-EC6F2ED4CA39}" type="datetimeFigureOut">
              <a:rPr lang="en-US" altLang="en-US"/>
              <a:pPr>
                <a:defRPr/>
              </a:pPr>
              <a:t>4/12/25</a:t>
            </a:fld>
            <a:endParaRPr lang="en-US" altLang="en-US"/>
          </a:p>
        </p:txBody>
      </p:sp>
      <p:sp>
        <p:nvSpPr>
          <p:cNvPr id="5" name="Footer Placeholder 4">
            <a:extLst>
              <a:ext uri="{FF2B5EF4-FFF2-40B4-BE49-F238E27FC236}">
                <a16:creationId xmlns:a16="http://schemas.microsoft.com/office/drawing/2014/main" id="{CD46FD34-3B3A-1B49-94D4-3EBEE1AD5CC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27B7E4-4041-A54C-9432-C4E9F128264B}"/>
              </a:ext>
            </a:extLst>
          </p:cNvPr>
          <p:cNvSpPr>
            <a:spLocks noGrp="1"/>
          </p:cNvSpPr>
          <p:nvPr>
            <p:ph type="sldNum" sz="quarter" idx="12"/>
          </p:nvPr>
        </p:nvSpPr>
        <p:spPr/>
        <p:txBody>
          <a:bodyPr/>
          <a:lstStyle>
            <a:lvl1pPr>
              <a:defRPr/>
            </a:lvl1pPr>
          </a:lstStyle>
          <a:p>
            <a:pPr>
              <a:defRPr/>
            </a:pPr>
            <a:fld id="{4F53873E-D96F-F441-8F56-2EA6431C4F7A}" type="slidenum">
              <a:rPr lang="en-US" altLang="en-US"/>
              <a:pPr>
                <a:defRPr/>
              </a:pPr>
              <a:t>‹#›</a:t>
            </a:fld>
            <a:endParaRPr lang="en-US" altLang="en-US"/>
          </a:p>
        </p:txBody>
      </p:sp>
    </p:spTree>
    <p:extLst>
      <p:ext uri="{BB962C8B-B14F-4D97-AF65-F5344CB8AC3E}">
        <p14:creationId xmlns:p14="http://schemas.microsoft.com/office/powerpoint/2010/main" val="264423663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70572E-CE57-F349-B3B1-348AC82C6F1B}"/>
              </a:ext>
            </a:extLst>
          </p:cNvPr>
          <p:cNvSpPr>
            <a:spLocks noGrp="1"/>
          </p:cNvSpPr>
          <p:nvPr>
            <p:ph type="dt" sz="half" idx="10"/>
          </p:nvPr>
        </p:nvSpPr>
        <p:spPr/>
        <p:txBody>
          <a:bodyPr/>
          <a:lstStyle>
            <a:lvl1pPr>
              <a:defRPr/>
            </a:lvl1pPr>
          </a:lstStyle>
          <a:p>
            <a:pPr>
              <a:defRPr/>
            </a:pPr>
            <a:fld id="{980C47B9-BC65-1E43-A941-0F330871AF54}" type="datetimeFigureOut">
              <a:rPr lang="en-US" altLang="en-US"/>
              <a:pPr>
                <a:defRPr/>
              </a:pPr>
              <a:t>4/12/25</a:t>
            </a:fld>
            <a:endParaRPr lang="en-US" altLang="en-US"/>
          </a:p>
        </p:txBody>
      </p:sp>
      <p:sp>
        <p:nvSpPr>
          <p:cNvPr id="5" name="Footer Placeholder 4">
            <a:extLst>
              <a:ext uri="{FF2B5EF4-FFF2-40B4-BE49-F238E27FC236}">
                <a16:creationId xmlns:a16="http://schemas.microsoft.com/office/drawing/2014/main" id="{BD2EABBA-E70F-4E47-9C3C-A24CA78E2E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9A1D4A-7306-6040-83AA-D4215E0D2D80}"/>
              </a:ext>
            </a:extLst>
          </p:cNvPr>
          <p:cNvSpPr>
            <a:spLocks noGrp="1"/>
          </p:cNvSpPr>
          <p:nvPr>
            <p:ph type="sldNum" sz="quarter" idx="12"/>
          </p:nvPr>
        </p:nvSpPr>
        <p:spPr/>
        <p:txBody>
          <a:bodyPr/>
          <a:lstStyle>
            <a:lvl1pPr>
              <a:defRPr/>
            </a:lvl1pPr>
          </a:lstStyle>
          <a:p>
            <a:pPr>
              <a:defRPr/>
            </a:pPr>
            <a:fld id="{9523CE9D-5363-3142-B8CD-015BEEBA29C4}" type="slidenum">
              <a:rPr lang="en-US" altLang="en-US"/>
              <a:pPr>
                <a:defRPr/>
              </a:pPr>
              <a:t>‹#›</a:t>
            </a:fld>
            <a:endParaRPr lang="en-US" altLang="en-US"/>
          </a:p>
        </p:txBody>
      </p:sp>
    </p:spTree>
    <p:extLst>
      <p:ext uri="{BB962C8B-B14F-4D97-AF65-F5344CB8AC3E}">
        <p14:creationId xmlns:p14="http://schemas.microsoft.com/office/powerpoint/2010/main" val="32280730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E87E7F-99D8-7B41-BA34-A4F0A2F20414}"/>
              </a:ext>
            </a:extLst>
          </p:cNvPr>
          <p:cNvSpPr>
            <a:spLocks noGrp="1"/>
          </p:cNvSpPr>
          <p:nvPr>
            <p:ph type="dt" sz="half" idx="10"/>
          </p:nvPr>
        </p:nvSpPr>
        <p:spPr/>
        <p:txBody>
          <a:bodyPr/>
          <a:lstStyle>
            <a:lvl1pPr>
              <a:defRPr/>
            </a:lvl1pPr>
          </a:lstStyle>
          <a:p>
            <a:pPr>
              <a:defRPr/>
            </a:pPr>
            <a:fld id="{F2CFF151-C0E6-0241-8173-6BA95B7C94EC}" type="datetimeFigureOut">
              <a:rPr lang="en-US" altLang="en-US"/>
              <a:pPr>
                <a:defRPr/>
              </a:pPr>
              <a:t>4/12/25</a:t>
            </a:fld>
            <a:endParaRPr lang="en-US" altLang="en-US"/>
          </a:p>
        </p:txBody>
      </p:sp>
      <p:sp>
        <p:nvSpPr>
          <p:cNvPr id="6" name="Footer Placeholder 4">
            <a:extLst>
              <a:ext uri="{FF2B5EF4-FFF2-40B4-BE49-F238E27FC236}">
                <a16:creationId xmlns:a16="http://schemas.microsoft.com/office/drawing/2014/main" id="{098AEB9B-1135-3B40-8FFD-A7D21518CB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AD436C6-3F28-4245-BA52-9037D32C0E9F}"/>
              </a:ext>
            </a:extLst>
          </p:cNvPr>
          <p:cNvSpPr>
            <a:spLocks noGrp="1"/>
          </p:cNvSpPr>
          <p:nvPr>
            <p:ph type="sldNum" sz="quarter" idx="12"/>
          </p:nvPr>
        </p:nvSpPr>
        <p:spPr/>
        <p:txBody>
          <a:bodyPr/>
          <a:lstStyle>
            <a:lvl1pPr>
              <a:defRPr/>
            </a:lvl1pPr>
          </a:lstStyle>
          <a:p>
            <a:pPr>
              <a:defRPr/>
            </a:pPr>
            <a:fld id="{30E6F0ED-BD8A-814F-A66C-BF331B79B151}" type="slidenum">
              <a:rPr lang="en-US" altLang="en-US"/>
              <a:pPr>
                <a:defRPr/>
              </a:pPr>
              <a:t>‹#›</a:t>
            </a:fld>
            <a:endParaRPr lang="en-US" altLang="en-US"/>
          </a:p>
        </p:txBody>
      </p:sp>
    </p:spTree>
    <p:extLst>
      <p:ext uri="{BB962C8B-B14F-4D97-AF65-F5344CB8AC3E}">
        <p14:creationId xmlns:p14="http://schemas.microsoft.com/office/powerpoint/2010/main" val="41814467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49993F0-1D39-B647-AD2B-415926788900}"/>
              </a:ext>
            </a:extLst>
          </p:cNvPr>
          <p:cNvSpPr>
            <a:spLocks noGrp="1"/>
          </p:cNvSpPr>
          <p:nvPr>
            <p:ph type="dt" sz="half" idx="10"/>
          </p:nvPr>
        </p:nvSpPr>
        <p:spPr/>
        <p:txBody>
          <a:bodyPr/>
          <a:lstStyle>
            <a:lvl1pPr>
              <a:defRPr/>
            </a:lvl1pPr>
          </a:lstStyle>
          <a:p>
            <a:pPr>
              <a:defRPr/>
            </a:pPr>
            <a:fld id="{AF7B3CBC-5D6B-EE40-A78D-B804E641857B}" type="datetimeFigureOut">
              <a:rPr lang="en-US" altLang="en-US"/>
              <a:pPr>
                <a:defRPr/>
              </a:pPr>
              <a:t>4/12/25</a:t>
            </a:fld>
            <a:endParaRPr lang="en-US" altLang="en-US"/>
          </a:p>
        </p:txBody>
      </p:sp>
      <p:sp>
        <p:nvSpPr>
          <p:cNvPr id="8" name="Footer Placeholder 4">
            <a:extLst>
              <a:ext uri="{FF2B5EF4-FFF2-40B4-BE49-F238E27FC236}">
                <a16:creationId xmlns:a16="http://schemas.microsoft.com/office/drawing/2014/main" id="{65836A08-7975-8C48-9C49-FA0FE66BB3C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B4B788-1AD4-1648-9D81-7FA91D36B59B}"/>
              </a:ext>
            </a:extLst>
          </p:cNvPr>
          <p:cNvSpPr>
            <a:spLocks noGrp="1"/>
          </p:cNvSpPr>
          <p:nvPr>
            <p:ph type="sldNum" sz="quarter" idx="12"/>
          </p:nvPr>
        </p:nvSpPr>
        <p:spPr/>
        <p:txBody>
          <a:bodyPr/>
          <a:lstStyle>
            <a:lvl1pPr>
              <a:defRPr/>
            </a:lvl1pPr>
          </a:lstStyle>
          <a:p>
            <a:pPr>
              <a:defRPr/>
            </a:pPr>
            <a:fld id="{4494EEA8-209B-CE41-A43C-73BAF858BBAF}" type="slidenum">
              <a:rPr lang="en-US" altLang="en-US"/>
              <a:pPr>
                <a:defRPr/>
              </a:pPr>
              <a:t>‹#›</a:t>
            </a:fld>
            <a:endParaRPr lang="en-US" altLang="en-US"/>
          </a:p>
        </p:txBody>
      </p:sp>
    </p:spTree>
    <p:extLst>
      <p:ext uri="{BB962C8B-B14F-4D97-AF65-F5344CB8AC3E}">
        <p14:creationId xmlns:p14="http://schemas.microsoft.com/office/powerpoint/2010/main" val="258662147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6CD7DC8-6D7E-484E-9BF7-691E5EAE97CD}"/>
              </a:ext>
            </a:extLst>
          </p:cNvPr>
          <p:cNvSpPr>
            <a:spLocks noGrp="1"/>
          </p:cNvSpPr>
          <p:nvPr>
            <p:ph type="dt" sz="half" idx="10"/>
          </p:nvPr>
        </p:nvSpPr>
        <p:spPr/>
        <p:txBody>
          <a:bodyPr/>
          <a:lstStyle>
            <a:lvl1pPr>
              <a:defRPr/>
            </a:lvl1pPr>
          </a:lstStyle>
          <a:p>
            <a:pPr>
              <a:defRPr/>
            </a:pPr>
            <a:fld id="{76D73B4D-0192-1B4B-B475-609750ED4D88}" type="datetimeFigureOut">
              <a:rPr lang="en-US" altLang="en-US"/>
              <a:pPr>
                <a:defRPr/>
              </a:pPr>
              <a:t>4/12/25</a:t>
            </a:fld>
            <a:endParaRPr lang="en-US" altLang="en-US"/>
          </a:p>
        </p:txBody>
      </p:sp>
      <p:sp>
        <p:nvSpPr>
          <p:cNvPr id="4" name="Footer Placeholder 4">
            <a:extLst>
              <a:ext uri="{FF2B5EF4-FFF2-40B4-BE49-F238E27FC236}">
                <a16:creationId xmlns:a16="http://schemas.microsoft.com/office/drawing/2014/main" id="{872AE47F-34B6-0148-9A63-A52A026438F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A48FC4A-2E65-FB4B-AD9D-7857734001D8}"/>
              </a:ext>
            </a:extLst>
          </p:cNvPr>
          <p:cNvSpPr>
            <a:spLocks noGrp="1"/>
          </p:cNvSpPr>
          <p:nvPr>
            <p:ph type="sldNum" sz="quarter" idx="12"/>
          </p:nvPr>
        </p:nvSpPr>
        <p:spPr/>
        <p:txBody>
          <a:bodyPr/>
          <a:lstStyle>
            <a:lvl1pPr>
              <a:defRPr/>
            </a:lvl1pPr>
          </a:lstStyle>
          <a:p>
            <a:pPr>
              <a:defRPr/>
            </a:pPr>
            <a:fld id="{1AA70230-29C7-D241-9172-1B7A517F0C7D}" type="slidenum">
              <a:rPr lang="en-US" altLang="en-US"/>
              <a:pPr>
                <a:defRPr/>
              </a:pPr>
              <a:t>‹#›</a:t>
            </a:fld>
            <a:endParaRPr lang="en-US" altLang="en-US"/>
          </a:p>
        </p:txBody>
      </p:sp>
    </p:spTree>
    <p:extLst>
      <p:ext uri="{BB962C8B-B14F-4D97-AF65-F5344CB8AC3E}">
        <p14:creationId xmlns:p14="http://schemas.microsoft.com/office/powerpoint/2010/main" val="3376175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4/12/25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292421409"/>
      </p:ext>
    </p:extLst>
  </p:cSld>
  <p:clrMapOvr>
    <a:masterClrMapping/>
  </p:clrMapOvr>
  <p:transition spd="slow">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678A93-AA92-D94A-88EE-860DD50478BA}"/>
              </a:ext>
            </a:extLst>
          </p:cNvPr>
          <p:cNvSpPr>
            <a:spLocks noGrp="1"/>
          </p:cNvSpPr>
          <p:nvPr>
            <p:ph type="dt" sz="half" idx="10"/>
          </p:nvPr>
        </p:nvSpPr>
        <p:spPr/>
        <p:txBody>
          <a:bodyPr/>
          <a:lstStyle>
            <a:lvl1pPr>
              <a:defRPr/>
            </a:lvl1pPr>
          </a:lstStyle>
          <a:p>
            <a:pPr>
              <a:defRPr/>
            </a:pPr>
            <a:fld id="{3588649B-F577-6146-AAB0-6563DC3777E4}" type="datetimeFigureOut">
              <a:rPr lang="en-US" altLang="en-US"/>
              <a:pPr>
                <a:defRPr/>
              </a:pPr>
              <a:t>4/12/25</a:t>
            </a:fld>
            <a:endParaRPr lang="en-US" altLang="en-US"/>
          </a:p>
        </p:txBody>
      </p:sp>
      <p:sp>
        <p:nvSpPr>
          <p:cNvPr id="3" name="Footer Placeholder 4">
            <a:extLst>
              <a:ext uri="{FF2B5EF4-FFF2-40B4-BE49-F238E27FC236}">
                <a16:creationId xmlns:a16="http://schemas.microsoft.com/office/drawing/2014/main" id="{C7742E7E-1072-FD40-955D-A1128BEDFF1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5B9849C-554E-EA4C-846B-0FB9B8E1F651}"/>
              </a:ext>
            </a:extLst>
          </p:cNvPr>
          <p:cNvSpPr>
            <a:spLocks noGrp="1"/>
          </p:cNvSpPr>
          <p:nvPr>
            <p:ph type="sldNum" sz="quarter" idx="12"/>
          </p:nvPr>
        </p:nvSpPr>
        <p:spPr/>
        <p:txBody>
          <a:bodyPr/>
          <a:lstStyle>
            <a:lvl1pPr>
              <a:defRPr/>
            </a:lvl1pPr>
          </a:lstStyle>
          <a:p>
            <a:pPr>
              <a:defRPr/>
            </a:pPr>
            <a:fld id="{B26FA49D-CA58-C840-BA95-E787703558FE}" type="slidenum">
              <a:rPr lang="en-US" altLang="en-US"/>
              <a:pPr>
                <a:defRPr/>
              </a:pPr>
              <a:t>‹#›</a:t>
            </a:fld>
            <a:endParaRPr lang="en-US" altLang="en-US"/>
          </a:p>
        </p:txBody>
      </p:sp>
    </p:spTree>
    <p:extLst>
      <p:ext uri="{BB962C8B-B14F-4D97-AF65-F5344CB8AC3E}">
        <p14:creationId xmlns:p14="http://schemas.microsoft.com/office/powerpoint/2010/main" val="37327497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F4DCB8C-3FC6-E04A-B648-BDA8B319272B}"/>
              </a:ext>
            </a:extLst>
          </p:cNvPr>
          <p:cNvSpPr>
            <a:spLocks noGrp="1"/>
          </p:cNvSpPr>
          <p:nvPr>
            <p:ph type="dt" sz="half" idx="10"/>
          </p:nvPr>
        </p:nvSpPr>
        <p:spPr/>
        <p:txBody>
          <a:bodyPr/>
          <a:lstStyle>
            <a:lvl1pPr>
              <a:defRPr/>
            </a:lvl1pPr>
          </a:lstStyle>
          <a:p>
            <a:pPr>
              <a:defRPr/>
            </a:pPr>
            <a:fld id="{48D76BD4-02FF-484B-BD92-0586E238EE32}" type="datetimeFigureOut">
              <a:rPr lang="en-US" altLang="en-US"/>
              <a:pPr>
                <a:defRPr/>
              </a:pPr>
              <a:t>4/12/25</a:t>
            </a:fld>
            <a:endParaRPr lang="en-US" altLang="en-US"/>
          </a:p>
        </p:txBody>
      </p:sp>
      <p:sp>
        <p:nvSpPr>
          <p:cNvPr id="6" name="Footer Placeholder 4">
            <a:extLst>
              <a:ext uri="{FF2B5EF4-FFF2-40B4-BE49-F238E27FC236}">
                <a16:creationId xmlns:a16="http://schemas.microsoft.com/office/drawing/2014/main" id="{44FA99EC-E153-1C42-B374-C0EAC916EC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D78E4B6-E2A2-0F45-8A21-1C02071A426B}"/>
              </a:ext>
            </a:extLst>
          </p:cNvPr>
          <p:cNvSpPr>
            <a:spLocks noGrp="1"/>
          </p:cNvSpPr>
          <p:nvPr>
            <p:ph type="sldNum" sz="quarter" idx="12"/>
          </p:nvPr>
        </p:nvSpPr>
        <p:spPr/>
        <p:txBody>
          <a:bodyPr/>
          <a:lstStyle>
            <a:lvl1pPr>
              <a:defRPr/>
            </a:lvl1pPr>
          </a:lstStyle>
          <a:p>
            <a:pPr>
              <a:defRPr/>
            </a:pPr>
            <a:fld id="{CC7C0622-1883-F74B-95C5-D6A480E59694}" type="slidenum">
              <a:rPr lang="en-US" altLang="en-US"/>
              <a:pPr>
                <a:defRPr/>
              </a:pPr>
              <a:t>‹#›</a:t>
            </a:fld>
            <a:endParaRPr lang="en-US" altLang="en-US"/>
          </a:p>
        </p:txBody>
      </p:sp>
    </p:spTree>
    <p:extLst>
      <p:ext uri="{BB962C8B-B14F-4D97-AF65-F5344CB8AC3E}">
        <p14:creationId xmlns:p14="http://schemas.microsoft.com/office/powerpoint/2010/main" val="251438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2555612-AF21-4641-9107-32BE683BBB79}"/>
              </a:ext>
            </a:extLst>
          </p:cNvPr>
          <p:cNvSpPr>
            <a:spLocks noGrp="1"/>
          </p:cNvSpPr>
          <p:nvPr>
            <p:ph type="dt" sz="half" idx="10"/>
          </p:nvPr>
        </p:nvSpPr>
        <p:spPr/>
        <p:txBody>
          <a:bodyPr/>
          <a:lstStyle>
            <a:lvl1pPr>
              <a:defRPr/>
            </a:lvl1pPr>
          </a:lstStyle>
          <a:p>
            <a:pPr>
              <a:defRPr/>
            </a:pPr>
            <a:fld id="{61FF8E46-8401-8C48-8E79-CE91AC3CA8A1}" type="datetimeFigureOut">
              <a:rPr lang="en-US" altLang="en-US"/>
              <a:pPr>
                <a:defRPr/>
              </a:pPr>
              <a:t>4/12/25</a:t>
            </a:fld>
            <a:endParaRPr lang="en-US" altLang="en-US"/>
          </a:p>
        </p:txBody>
      </p:sp>
      <p:sp>
        <p:nvSpPr>
          <p:cNvPr id="6" name="Footer Placeholder 4">
            <a:extLst>
              <a:ext uri="{FF2B5EF4-FFF2-40B4-BE49-F238E27FC236}">
                <a16:creationId xmlns:a16="http://schemas.microsoft.com/office/drawing/2014/main" id="{299E146E-4241-E84B-B567-0ED246E10D6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A42225-1468-7244-A2C4-0F31C27F5F99}"/>
              </a:ext>
            </a:extLst>
          </p:cNvPr>
          <p:cNvSpPr>
            <a:spLocks noGrp="1"/>
          </p:cNvSpPr>
          <p:nvPr>
            <p:ph type="sldNum" sz="quarter" idx="12"/>
          </p:nvPr>
        </p:nvSpPr>
        <p:spPr/>
        <p:txBody>
          <a:bodyPr/>
          <a:lstStyle>
            <a:lvl1pPr>
              <a:defRPr/>
            </a:lvl1pPr>
          </a:lstStyle>
          <a:p>
            <a:pPr>
              <a:defRPr/>
            </a:pPr>
            <a:fld id="{AA128A42-4E92-7C40-90DE-98232A6047BC}" type="slidenum">
              <a:rPr lang="en-US" altLang="en-US"/>
              <a:pPr>
                <a:defRPr/>
              </a:pPr>
              <a:t>‹#›</a:t>
            </a:fld>
            <a:endParaRPr lang="en-US" altLang="en-US"/>
          </a:p>
        </p:txBody>
      </p:sp>
    </p:spTree>
    <p:extLst>
      <p:ext uri="{BB962C8B-B14F-4D97-AF65-F5344CB8AC3E}">
        <p14:creationId xmlns:p14="http://schemas.microsoft.com/office/powerpoint/2010/main" val="146649062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F71135-3A8A-F444-89AD-92CB0F1932F9}"/>
              </a:ext>
            </a:extLst>
          </p:cNvPr>
          <p:cNvSpPr>
            <a:spLocks noGrp="1"/>
          </p:cNvSpPr>
          <p:nvPr>
            <p:ph type="dt" sz="half" idx="10"/>
          </p:nvPr>
        </p:nvSpPr>
        <p:spPr/>
        <p:txBody>
          <a:bodyPr/>
          <a:lstStyle>
            <a:lvl1pPr>
              <a:defRPr/>
            </a:lvl1pPr>
          </a:lstStyle>
          <a:p>
            <a:pPr>
              <a:defRPr/>
            </a:pPr>
            <a:fld id="{5A5E42C6-F609-6A4A-AB06-F7FA74D2D07D}" type="datetimeFigureOut">
              <a:rPr lang="en-US" altLang="en-US"/>
              <a:pPr>
                <a:defRPr/>
              </a:pPr>
              <a:t>4/12/25</a:t>
            </a:fld>
            <a:endParaRPr lang="en-US" altLang="en-US"/>
          </a:p>
        </p:txBody>
      </p:sp>
      <p:sp>
        <p:nvSpPr>
          <p:cNvPr id="5" name="Footer Placeholder 4">
            <a:extLst>
              <a:ext uri="{FF2B5EF4-FFF2-40B4-BE49-F238E27FC236}">
                <a16:creationId xmlns:a16="http://schemas.microsoft.com/office/drawing/2014/main" id="{F485B898-5FC8-7646-898D-060F15CCFA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99C991-AF5E-AB4E-AE67-4940F2C4A423}"/>
              </a:ext>
            </a:extLst>
          </p:cNvPr>
          <p:cNvSpPr>
            <a:spLocks noGrp="1"/>
          </p:cNvSpPr>
          <p:nvPr>
            <p:ph type="sldNum" sz="quarter" idx="12"/>
          </p:nvPr>
        </p:nvSpPr>
        <p:spPr/>
        <p:txBody>
          <a:bodyPr/>
          <a:lstStyle>
            <a:lvl1pPr>
              <a:defRPr/>
            </a:lvl1pPr>
          </a:lstStyle>
          <a:p>
            <a:pPr>
              <a:defRPr/>
            </a:pPr>
            <a:fld id="{B9B5EBCC-0E0A-804B-B404-A7BAECBC5351}" type="slidenum">
              <a:rPr lang="en-US" altLang="en-US"/>
              <a:pPr>
                <a:defRPr/>
              </a:pPr>
              <a:t>‹#›</a:t>
            </a:fld>
            <a:endParaRPr lang="en-US" altLang="en-US"/>
          </a:p>
        </p:txBody>
      </p:sp>
    </p:spTree>
    <p:extLst>
      <p:ext uri="{BB962C8B-B14F-4D97-AF65-F5344CB8AC3E}">
        <p14:creationId xmlns:p14="http://schemas.microsoft.com/office/powerpoint/2010/main" val="99970315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9C6127-57A0-9E48-BDD3-CF498839BE07}"/>
              </a:ext>
            </a:extLst>
          </p:cNvPr>
          <p:cNvSpPr>
            <a:spLocks noGrp="1"/>
          </p:cNvSpPr>
          <p:nvPr>
            <p:ph type="dt" sz="half" idx="10"/>
          </p:nvPr>
        </p:nvSpPr>
        <p:spPr/>
        <p:txBody>
          <a:bodyPr/>
          <a:lstStyle>
            <a:lvl1pPr>
              <a:defRPr/>
            </a:lvl1pPr>
          </a:lstStyle>
          <a:p>
            <a:pPr>
              <a:defRPr/>
            </a:pPr>
            <a:fld id="{0BF39F22-AF47-5F44-B62F-BF74A8A6C11C}" type="datetimeFigureOut">
              <a:rPr lang="en-US" altLang="en-US"/>
              <a:pPr>
                <a:defRPr/>
              </a:pPr>
              <a:t>4/12/25</a:t>
            </a:fld>
            <a:endParaRPr lang="en-US" altLang="en-US"/>
          </a:p>
        </p:txBody>
      </p:sp>
      <p:sp>
        <p:nvSpPr>
          <p:cNvPr id="5" name="Footer Placeholder 4">
            <a:extLst>
              <a:ext uri="{FF2B5EF4-FFF2-40B4-BE49-F238E27FC236}">
                <a16:creationId xmlns:a16="http://schemas.microsoft.com/office/drawing/2014/main" id="{0E5A238C-E723-414F-9E62-3AA2EE7456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329D91-7277-0049-ACDD-E2BC379B5E90}"/>
              </a:ext>
            </a:extLst>
          </p:cNvPr>
          <p:cNvSpPr>
            <a:spLocks noGrp="1"/>
          </p:cNvSpPr>
          <p:nvPr>
            <p:ph type="sldNum" sz="quarter" idx="12"/>
          </p:nvPr>
        </p:nvSpPr>
        <p:spPr/>
        <p:txBody>
          <a:bodyPr/>
          <a:lstStyle>
            <a:lvl1pPr>
              <a:defRPr/>
            </a:lvl1pPr>
          </a:lstStyle>
          <a:p>
            <a:pPr>
              <a:defRPr/>
            </a:pPr>
            <a:fld id="{27E2EF69-A070-1C4D-BEF4-85BDD35D33EB}" type="slidenum">
              <a:rPr lang="en-US" altLang="en-US"/>
              <a:pPr>
                <a:defRPr/>
              </a:pPr>
              <a:t>‹#›</a:t>
            </a:fld>
            <a:endParaRPr lang="en-US" altLang="en-US"/>
          </a:p>
        </p:txBody>
      </p:sp>
    </p:spTree>
    <p:extLst>
      <p:ext uri="{BB962C8B-B14F-4D97-AF65-F5344CB8AC3E}">
        <p14:creationId xmlns:p14="http://schemas.microsoft.com/office/powerpoint/2010/main" val="260223329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71610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5984203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8296791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7360791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22547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4/12/25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2212290835"/>
      </p:ext>
    </p:extLst>
  </p:cSld>
  <p:clrMapOvr>
    <a:masterClrMapping/>
  </p:clrMapOvr>
  <p:transition spd="slow">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9916599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9453622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4522010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191639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4226780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2213836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9883704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0741743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rgbClr val="FDF4E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581A27-E469-4C26-840B-5BEF174CD80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29" y="0"/>
            <a:ext cx="9139943" cy="5926183"/>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477337"/>
            <a:ext cx="9144000" cy="1384995"/>
          </a:xfrm>
          <a:prstGeom prst="rect">
            <a:avLst/>
          </a:prstGeom>
          <a:solidFill>
            <a:srgbClr val="FF473E"/>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145648944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FDF4E4"/>
        </a:soli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21CF4B4F-A318-48D2-8CA0-73E5260839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Tree>
    <p:extLst>
      <p:ext uri="{BB962C8B-B14F-4D97-AF65-F5344CB8AC3E}">
        <p14:creationId xmlns:p14="http://schemas.microsoft.com/office/powerpoint/2010/main" val="2942848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4/12/25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2841151639"/>
      </p:ext>
    </p:extLst>
  </p:cSld>
  <p:clrMapOvr>
    <a:masterClrMapping/>
  </p:clrMapOvr>
  <p:transition spd="slow">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53C1EC9-33DF-4EDE-BB42-22A3D0763C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66765806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C3A837-C334-48CF-8149-FC7DBC6DAC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Tree>
    <p:extLst>
      <p:ext uri="{BB962C8B-B14F-4D97-AF65-F5344CB8AC3E}">
        <p14:creationId xmlns:p14="http://schemas.microsoft.com/office/powerpoint/2010/main" val="163106784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C7E06A-507D-4B4E-A049-A10F49287F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400148585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89A04-4E47-4081-B6EE-EF77F62CD4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19546367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1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17093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3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4AE60-40C9-433C-9FE9-A1F411F1A0E7}"/>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5087587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2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72354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rgbClr val="FDF4E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F14696-0DE6-44D6-9581-87E1E6574D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43" cy="6858000"/>
          </a:xfrm>
          <a:prstGeom prst="rect">
            <a:avLst/>
          </a:prstGeom>
        </p:spPr>
      </p:pic>
    </p:spTree>
    <p:extLst>
      <p:ext uri="{BB962C8B-B14F-4D97-AF65-F5344CB8AC3E}">
        <p14:creationId xmlns:p14="http://schemas.microsoft.com/office/powerpoint/2010/main" val="115352084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9563BF02-49E6-4103-9201-3109028C05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51543115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453EFFF2-66C9-0346-AC95-C33432FCBDE0}" type="slidenum">
              <a:rPr lang="en-US"/>
              <a:pPr>
                <a:defRPr/>
              </a:pPr>
              <a:t>‹#›</a:t>
            </a:fld>
            <a:endParaRPr lang="en-US"/>
          </a:p>
        </p:txBody>
      </p:sp>
    </p:spTree>
    <p:extLst>
      <p:ext uri="{BB962C8B-B14F-4D97-AF65-F5344CB8AC3E}">
        <p14:creationId xmlns:p14="http://schemas.microsoft.com/office/powerpoint/2010/main" val="188355919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4/12/25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1552750140"/>
      </p:ext>
    </p:extLst>
  </p:cSld>
  <p:clrMapOvr>
    <a:masterClrMapping/>
  </p:clrMapOvr>
  <p:transition spd="slow">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016BAC6-F990-1A49-BC0E-EE1E5A1BC5F0}" type="slidenum">
              <a:rPr lang="en-US"/>
              <a:pPr>
                <a:defRPr/>
              </a:pPr>
              <a:t>‹#›</a:t>
            </a:fld>
            <a:endParaRPr lang="en-US"/>
          </a:p>
        </p:txBody>
      </p:sp>
    </p:spTree>
    <p:extLst>
      <p:ext uri="{BB962C8B-B14F-4D97-AF65-F5344CB8AC3E}">
        <p14:creationId xmlns:p14="http://schemas.microsoft.com/office/powerpoint/2010/main" val="2425522820"/>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E1EC9F-788E-7F42-A972-FDB0C55607F9}" type="slidenum">
              <a:rPr lang="en-US"/>
              <a:pPr>
                <a:defRPr/>
              </a:pPr>
              <a:t>‹#›</a:t>
            </a:fld>
            <a:endParaRPr lang="en-US"/>
          </a:p>
        </p:txBody>
      </p:sp>
    </p:spTree>
    <p:extLst>
      <p:ext uri="{BB962C8B-B14F-4D97-AF65-F5344CB8AC3E}">
        <p14:creationId xmlns:p14="http://schemas.microsoft.com/office/powerpoint/2010/main" val="1100724157"/>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BE69991-5F48-F845-8FDC-8320D80E8A1D}" type="slidenum">
              <a:rPr lang="en-US"/>
              <a:pPr>
                <a:defRPr/>
              </a:pPr>
              <a:t>‹#›</a:t>
            </a:fld>
            <a:endParaRPr lang="en-US"/>
          </a:p>
        </p:txBody>
      </p:sp>
    </p:spTree>
    <p:extLst>
      <p:ext uri="{BB962C8B-B14F-4D97-AF65-F5344CB8AC3E}">
        <p14:creationId xmlns:p14="http://schemas.microsoft.com/office/powerpoint/2010/main" val="85380637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8A44FB-2B33-1F4A-9C07-5F372061D6CC}" type="slidenum">
              <a:rPr lang="en-US"/>
              <a:pPr>
                <a:defRPr/>
              </a:pPr>
              <a:t>‹#›</a:t>
            </a:fld>
            <a:endParaRPr lang="en-US"/>
          </a:p>
        </p:txBody>
      </p:sp>
    </p:spTree>
    <p:extLst>
      <p:ext uri="{BB962C8B-B14F-4D97-AF65-F5344CB8AC3E}">
        <p14:creationId xmlns:p14="http://schemas.microsoft.com/office/powerpoint/2010/main" val="3721994826"/>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B1919D2-EC93-1741-B685-63728A299849}" type="slidenum">
              <a:rPr lang="en-US"/>
              <a:pPr>
                <a:defRPr/>
              </a:pPr>
              <a:t>‹#›</a:t>
            </a:fld>
            <a:endParaRPr lang="en-US"/>
          </a:p>
        </p:txBody>
      </p:sp>
    </p:spTree>
    <p:extLst>
      <p:ext uri="{BB962C8B-B14F-4D97-AF65-F5344CB8AC3E}">
        <p14:creationId xmlns:p14="http://schemas.microsoft.com/office/powerpoint/2010/main" val="1957224246"/>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6D695-3252-984A-BEB8-B07E0D7C1D22}" type="slidenum">
              <a:rPr lang="en-US"/>
              <a:pPr>
                <a:defRPr/>
              </a:pPr>
              <a:t>‹#›</a:t>
            </a:fld>
            <a:endParaRPr lang="en-US"/>
          </a:p>
        </p:txBody>
      </p:sp>
    </p:spTree>
    <p:extLst>
      <p:ext uri="{BB962C8B-B14F-4D97-AF65-F5344CB8AC3E}">
        <p14:creationId xmlns:p14="http://schemas.microsoft.com/office/powerpoint/2010/main" val="4134139862"/>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AB08D2-69D2-934E-AB6D-B128170422E4}" type="slidenum">
              <a:rPr lang="en-US"/>
              <a:pPr>
                <a:defRPr/>
              </a:pPr>
              <a:t>‹#›</a:t>
            </a:fld>
            <a:endParaRPr lang="en-US"/>
          </a:p>
        </p:txBody>
      </p:sp>
    </p:spTree>
    <p:extLst>
      <p:ext uri="{BB962C8B-B14F-4D97-AF65-F5344CB8AC3E}">
        <p14:creationId xmlns:p14="http://schemas.microsoft.com/office/powerpoint/2010/main" val="235632905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516CB-B253-1F4E-91FF-6EBA64FDCECC}" type="slidenum">
              <a:rPr lang="en-US"/>
              <a:pPr>
                <a:defRPr/>
              </a:pPr>
              <a:t>‹#›</a:t>
            </a:fld>
            <a:endParaRPr lang="en-US"/>
          </a:p>
        </p:txBody>
      </p:sp>
    </p:spTree>
    <p:extLst>
      <p:ext uri="{BB962C8B-B14F-4D97-AF65-F5344CB8AC3E}">
        <p14:creationId xmlns:p14="http://schemas.microsoft.com/office/powerpoint/2010/main" val="88195047"/>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0AD376-29FD-9640-93F9-AFFD99D8D487}" type="slidenum">
              <a:rPr lang="en-US"/>
              <a:pPr>
                <a:defRPr/>
              </a:pPr>
              <a:t>‹#›</a:t>
            </a:fld>
            <a:endParaRPr lang="en-US"/>
          </a:p>
        </p:txBody>
      </p:sp>
    </p:spTree>
    <p:extLst>
      <p:ext uri="{BB962C8B-B14F-4D97-AF65-F5344CB8AC3E}">
        <p14:creationId xmlns:p14="http://schemas.microsoft.com/office/powerpoint/2010/main" val="3333745650"/>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5C6826-F46B-4246-823F-A99F9AD4C3B3}" type="slidenum">
              <a:rPr lang="en-US"/>
              <a:pPr>
                <a:defRPr/>
              </a:pPr>
              <a:t>‹#›</a:t>
            </a:fld>
            <a:endParaRPr lang="en-US"/>
          </a:p>
        </p:txBody>
      </p:sp>
    </p:spTree>
    <p:extLst>
      <p:ext uri="{BB962C8B-B14F-4D97-AF65-F5344CB8AC3E}">
        <p14:creationId xmlns:p14="http://schemas.microsoft.com/office/powerpoint/2010/main" val="217157352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4/12/25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3705255319"/>
      </p:ext>
    </p:extLst>
  </p:cSld>
  <p:clrMapOvr>
    <a:masterClrMapping/>
  </p:clrMapOvr>
  <p:transition spd="slow">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9DB8148-6939-2B46-8FEC-099FE4C146AE}" type="slidenum">
              <a:rPr lang="en-US"/>
              <a:pPr>
                <a:defRPr/>
              </a:pPr>
              <a:t>‹#›</a:t>
            </a:fld>
            <a:endParaRPr lang="en-US"/>
          </a:p>
        </p:txBody>
      </p:sp>
    </p:spTree>
    <p:extLst>
      <p:ext uri="{BB962C8B-B14F-4D97-AF65-F5344CB8AC3E}">
        <p14:creationId xmlns:p14="http://schemas.microsoft.com/office/powerpoint/2010/main" val="287571275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81014045"/>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11069406"/>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1295101"/>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26595274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713854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932093738"/>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41918070"/>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172316368"/>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9486418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2271207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4/12/25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2114647979"/>
      </p:ext>
    </p:extLst>
  </p:cSld>
  <p:clrMapOvr>
    <a:masterClrMapping/>
  </p:clrMapOvr>
  <p:transition spd="slow">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003810835"/>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056261766"/>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47881302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53909575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252204631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406647536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243853256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27151696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8200297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779056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4/12/25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1577594661"/>
      </p:ext>
    </p:extLst>
  </p:cSld>
  <p:clrMapOvr>
    <a:masterClrMapping/>
  </p:clrMapOvr>
  <p:transition spd="slow">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170506955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128403615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232300782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59384502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91458030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44334776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44589015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02093544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72188478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1780931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4/12/25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1840862531"/>
      </p:ext>
    </p:extLst>
  </p:cSld>
  <p:clrMapOvr>
    <a:masterClrMapping/>
  </p:clrMapOvr>
  <p:transition spd="slow">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44548548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9061626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329557633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13521977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25281691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75221207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3977929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6019542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2302764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35576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4/12/25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2885653357"/>
      </p:ext>
    </p:extLst>
  </p:cSld>
  <p:clrMapOvr>
    <a:masterClrMapping/>
  </p:clrMapOvr>
  <p:transition spd="slow">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9150823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25598269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3841379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2880382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95576295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227415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4/12/25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6462616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0528907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84647473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049972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4/12/25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1245434474"/>
      </p:ext>
    </p:extLst>
  </p:cSld>
  <p:clrMapOvr>
    <a:masterClrMapping/>
  </p:clrMapOvr>
  <p:transition spd="slow">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46037207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4/12/25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341567842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4/12/25</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4256984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4/12/25</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58972701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4/12/25</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78869650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4/12/25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00284790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4/12/25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04853927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22645050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4/12/25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421629532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F65B709-F9CC-484C-AAFA-6EE92656BE15}"/>
              </a:ext>
            </a:extLst>
          </p:cNvPr>
          <p:cNvGrpSpPr>
            <a:grpSpLocks/>
          </p:cNvGrpSpPr>
          <p:nvPr/>
        </p:nvGrpSpPr>
        <p:grpSpPr bwMode="auto">
          <a:xfrm>
            <a:off x="0" y="107950"/>
            <a:ext cx="9101138" cy="6750050"/>
            <a:chOff x="0" y="68"/>
            <a:chExt cx="5733" cy="4252"/>
          </a:xfrm>
        </p:grpSpPr>
        <p:grpSp>
          <p:nvGrpSpPr>
            <p:cNvPr id="5" name="Group 3">
              <a:extLst>
                <a:ext uri="{FF2B5EF4-FFF2-40B4-BE49-F238E27FC236}">
                  <a16:creationId xmlns:a16="http://schemas.microsoft.com/office/drawing/2014/main" id="{64CCD713-D86F-4BAA-B179-47E119D495E7}"/>
                </a:ext>
              </a:extLst>
            </p:cNvPr>
            <p:cNvGrpSpPr>
              <a:grpSpLocks/>
            </p:cNvGrpSpPr>
            <p:nvPr/>
          </p:nvGrpSpPr>
          <p:grpSpPr bwMode="auto">
            <a:xfrm>
              <a:off x="0" y="68"/>
              <a:ext cx="6556" cy="4088"/>
              <a:chOff x="0" y="68"/>
              <a:chExt cx="6556" cy="4088"/>
            </a:xfrm>
          </p:grpSpPr>
          <p:grpSp>
            <p:nvGrpSpPr>
              <p:cNvPr id="37" name="Group 4">
                <a:extLst>
                  <a:ext uri="{FF2B5EF4-FFF2-40B4-BE49-F238E27FC236}">
                    <a16:creationId xmlns:a16="http://schemas.microsoft.com/office/drawing/2014/main" id="{EF9BF2AA-8D4B-4C1B-A870-1161D5A29309}"/>
                  </a:ext>
                </a:extLst>
              </p:cNvPr>
              <p:cNvGrpSpPr>
                <a:grpSpLocks/>
              </p:cNvGrpSpPr>
              <p:nvPr userDrawn="1"/>
            </p:nvGrpSpPr>
            <p:grpSpPr bwMode="auto">
              <a:xfrm>
                <a:off x="0" y="144"/>
                <a:ext cx="6556" cy="4012"/>
                <a:chOff x="0" y="144"/>
                <a:chExt cx="6556" cy="4012"/>
              </a:xfrm>
            </p:grpSpPr>
            <p:sp>
              <p:nvSpPr>
                <p:cNvPr id="50" name="Line 5">
                  <a:extLst>
                    <a:ext uri="{FF2B5EF4-FFF2-40B4-BE49-F238E27FC236}">
                      <a16:creationId xmlns:a16="http://schemas.microsoft.com/office/drawing/2014/main" id="{975A4502-7086-489A-9AF3-5DDA4D8997FC}"/>
                    </a:ext>
                  </a:extLst>
                </p:cNvPr>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1" name="Line 6">
                  <a:extLst>
                    <a:ext uri="{FF2B5EF4-FFF2-40B4-BE49-F238E27FC236}">
                      <a16:creationId xmlns:a16="http://schemas.microsoft.com/office/drawing/2014/main" id="{FE551DD7-7575-48A8-852A-364B28A6CEE9}"/>
                    </a:ext>
                  </a:extLst>
                </p:cNvPr>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2" name="Line 7">
                  <a:extLst>
                    <a:ext uri="{FF2B5EF4-FFF2-40B4-BE49-F238E27FC236}">
                      <a16:creationId xmlns:a16="http://schemas.microsoft.com/office/drawing/2014/main" id="{C1C8F88C-6FF4-4A1F-B6DF-CB4E36216D52}"/>
                    </a:ext>
                  </a:extLst>
                </p:cNvPr>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3" name="Line 8">
                  <a:extLst>
                    <a:ext uri="{FF2B5EF4-FFF2-40B4-BE49-F238E27FC236}">
                      <a16:creationId xmlns:a16="http://schemas.microsoft.com/office/drawing/2014/main" id="{EE6560F4-A48F-4C5A-B20E-F9387B088D45}"/>
                    </a:ext>
                  </a:extLst>
                </p:cNvPr>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4" name="Line 9">
                  <a:extLst>
                    <a:ext uri="{FF2B5EF4-FFF2-40B4-BE49-F238E27FC236}">
                      <a16:creationId xmlns:a16="http://schemas.microsoft.com/office/drawing/2014/main" id="{94A7BB5B-CDE0-4B02-A738-A29055DED09A}"/>
                    </a:ext>
                  </a:extLst>
                </p:cNvPr>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5" name="Line 10">
                  <a:extLst>
                    <a:ext uri="{FF2B5EF4-FFF2-40B4-BE49-F238E27FC236}">
                      <a16:creationId xmlns:a16="http://schemas.microsoft.com/office/drawing/2014/main" id="{F6523674-8D2B-430F-9ADF-88ADFE1619C9}"/>
                    </a:ext>
                  </a:extLst>
                </p:cNvPr>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6" name="Line 11">
                  <a:extLst>
                    <a:ext uri="{FF2B5EF4-FFF2-40B4-BE49-F238E27FC236}">
                      <a16:creationId xmlns:a16="http://schemas.microsoft.com/office/drawing/2014/main" id="{2B2DC0E2-38AD-4D8A-81AC-F8FAAC25EB76}"/>
                    </a:ext>
                  </a:extLst>
                </p:cNvPr>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7" name="Line 12">
                  <a:extLst>
                    <a:ext uri="{FF2B5EF4-FFF2-40B4-BE49-F238E27FC236}">
                      <a16:creationId xmlns:a16="http://schemas.microsoft.com/office/drawing/2014/main" id="{FFB9FBDE-A786-44C6-8869-CB57D964FE61}"/>
                    </a:ext>
                  </a:extLst>
                </p:cNvPr>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nvGrpSpPr>
                <p:cNvPr id="58" name="Group 13">
                  <a:extLst>
                    <a:ext uri="{FF2B5EF4-FFF2-40B4-BE49-F238E27FC236}">
                      <a16:creationId xmlns:a16="http://schemas.microsoft.com/office/drawing/2014/main" id="{82B9654D-79C9-4D74-A463-922798FB364E}"/>
                    </a:ext>
                  </a:extLst>
                </p:cNvPr>
                <p:cNvGrpSpPr>
                  <a:grpSpLocks/>
                </p:cNvGrpSpPr>
                <p:nvPr userDrawn="1"/>
              </p:nvGrpSpPr>
              <p:grpSpPr bwMode="auto">
                <a:xfrm>
                  <a:off x="483" y="144"/>
                  <a:ext cx="1801" cy="4012"/>
                  <a:chOff x="483" y="144"/>
                  <a:chExt cx="1801" cy="4012"/>
                </a:xfrm>
              </p:grpSpPr>
              <p:grpSp>
                <p:nvGrpSpPr>
                  <p:cNvPr id="207" name="Group 14">
                    <a:extLst>
                      <a:ext uri="{FF2B5EF4-FFF2-40B4-BE49-F238E27FC236}">
                        <a16:creationId xmlns:a16="http://schemas.microsoft.com/office/drawing/2014/main" id="{D73BEA29-762F-4252-8447-B0B0DB45E1BE}"/>
                      </a:ext>
                    </a:extLst>
                  </p:cNvPr>
                  <p:cNvGrpSpPr>
                    <a:grpSpLocks/>
                  </p:cNvGrpSpPr>
                  <p:nvPr userDrawn="1"/>
                </p:nvGrpSpPr>
                <p:grpSpPr bwMode="auto">
                  <a:xfrm>
                    <a:off x="483" y="144"/>
                    <a:ext cx="975" cy="947"/>
                    <a:chOff x="483" y="144"/>
                    <a:chExt cx="975" cy="947"/>
                  </a:xfrm>
                </p:grpSpPr>
                <p:sp>
                  <p:nvSpPr>
                    <p:cNvPr id="235" name="Line 15">
                      <a:extLst>
                        <a:ext uri="{FF2B5EF4-FFF2-40B4-BE49-F238E27FC236}">
                          <a16:creationId xmlns:a16="http://schemas.microsoft.com/office/drawing/2014/main" id="{AF08FA2D-D7D2-411E-8A95-71209CA43203}"/>
                        </a:ext>
                      </a:extLst>
                    </p:cNvPr>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6" name="Line 16">
                      <a:extLst>
                        <a:ext uri="{FF2B5EF4-FFF2-40B4-BE49-F238E27FC236}">
                          <a16:creationId xmlns:a16="http://schemas.microsoft.com/office/drawing/2014/main" id="{9352093A-AC83-4A15-BBAF-13633C83CF5C}"/>
                        </a:ext>
                      </a:extLst>
                    </p:cNvPr>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7" name="Line 17">
                      <a:extLst>
                        <a:ext uri="{FF2B5EF4-FFF2-40B4-BE49-F238E27FC236}">
                          <a16:creationId xmlns:a16="http://schemas.microsoft.com/office/drawing/2014/main" id="{37D9E8D3-B77E-4E8C-AFCB-BA9D3EAE3E09}"/>
                        </a:ext>
                      </a:extLst>
                    </p:cNvPr>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8" name="Line 18">
                      <a:extLst>
                        <a:ext uri="{FF2B5EF4-FFF2-40B4-BE49-F238E27FC236}">
                          <a16:creationId xmlns:a16="http://schemas.microsoft.com/office/drawing/2014/main" id="{40B6FE53-E3D9-4880-A6D6-C6C96C0F5B63}"/>
                        </a:ext>
                      </a:extLst>
                    </p:cNvPr>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9" name="Line 19">
                      <a:extLst>
                        <a:ext uri="{FF2B5EF4-FFF2-40B4-BE49-F238E27FC236}">
                          <a16:creationId xmlns:a16="http://schemas.microsoft.com/office/drawing/2014/main" id="{B88C8C33-FFAC-423D-9789-EFB9CC3FCA2E}"/>
                        </a:ext>
                      </a:extLst>
                    </p:cNvPr>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0" name="Line 20">
                      <a:extLst>
                        <a:ext uri="{FF2B5EF4-FFF2-40B4-BE49-F238E27FC236}">
                          <a16:creationId xmlns:a16="http://schemas.microsoft.com/office/drawing/2014/main" id="{2938001D-727C-4B0F-8CE5-7BD135602E2E}"/>
                        </a:ext>
                      </a:extLst>
                    </p:cNvPr>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1" name="Line 21">
                      <a:extLst>
                        <a:ext uri="{FF2B5EF4-FFF2-40B4-BE49-F238E27FC236}">
                          <a16:creationId xmlns:a16="http://schemas.microsoft.com/office/drawing/2014/main" id="{4CAB9002-C8A5-4A77-B5C4-299389005BA8}"/>
                        </a:ext>
                      </a:extLst>
                    </p:cNvPr>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2" name="Line 22">
                      <a:extLst>
                        <a:ext uri="{FF2B5EF4-FFF2-40B4-BE49-F238E27FC236}">
                          <a16:creationId xmlns:a16="http://schemas.microsoft.com/office/drawing/2014/main" id="{8F344325-7B8A-4FF7-848D-C127618385BE}"/>
                        </a:ext>
                      </a:extLst>
                    </p:cNvPr>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08" name="Group 23">
                    <a:extLst>
                      <a:ext uri="{FF2B5EF4-FFF2-40B4-BE49-F238E27FC236}">
                        <a16:creationId xmlns:a16="http://schemas.microsoft.com/office/drawing/2014/main" id="{9B3370C2-5D46-4EA4-B7BA-32C1102C20D1}"/>
                      </a:ext>
                    </a:extLst>
                  </p:cNvPr>
                  <p:cNvGrpSpPr>
                    <a:grpSpLocks/>
                  </p:cNvGrpSpPr>
                  <p:nvPr/>
                </p:nvGrpSpPr>
                <p:grpSpPr bwMode="auto">
                  <a:xfrm>
                    <a:off x="604" y="1166"/>
                    <a:ext cx="1680" cy="947"/>
                    <a:chOff x="288" y="528"/>
                    <a:chExt cx="1680" cy="1632"/>
                  </a:xfrm>
                </p:grpSpPr>
                <p:sp>
                  <p:nvSpPr>
                    <p:cNvPr id="227" name="Line 24">
                      <a:extLst>
                        <a:ext uri="{FF2B5EF4-FFF2-40B4-BE49-F238E27FC236}">
                          <a16:creationId xmlns:a16="http://schemas.microsoft.com/office/drawing/2014/main" id="{EA99D0A4-4E3A-482F-8479-786E7B34A753}"/>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8" name="Line 25">
                      <a:extLst>
                        <a:ext uri="{FF2B5EF4-FFF2-40B4-BE49-F238E27FC236}">
                          <a16:creationId xmlns:a16="http://schemas.microsoft.com/office/drawing/2014/main" id="{A7B744D5-EB40-446C-A401-DA7894D85D80}"/>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9" name="Line 26">
                      <a:extLst>
                        <a:ext uri="{FF2B5EF4-FFF2-40B4-BE49-F238E27FC236}">
                          <a16:creationId xmlns:a16="http://schemas.microsoft.com/office/drawing/2014/main" id="{017665F1-3AF5-4235-8043-9EB011803207}"/>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0" name="Line 27">
                      <a:extLst>
                        <a:ext uri="{FF2B5EF4-FFF2-40B4-BE49-F238E27FC236}">
                          <a16:creationId xmlns:a16="http://schemas.microsoft.com/office/drawing/2014/main" id="{2E58F6B8-7D49-4AEC-95DF-AAE05049BF24}"/>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1" name="Line 28">
                      <a:extLst>
                        <a:ext uri="{FF2B5EF4-FFF2-40B4-BE49-F238E27FC236}">
                          <a16:creationId xmlns:a16="http://schemas.microsoft.com/office/drawing/2014/main" id="{5E40AAFF-E5CE-428C-9DB8-EA74BB347198}"/>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2" name="Line 29">
                      <a:extLst>
                        <a:ext uri="{FF2B5EF4-FFF2-40B4-BE49-F238E27FC236}">
                          <a16:creationId xmlns:a16="http://schemas.microsoft.com/office/drawing/2014/main" id="{1C1405D2-7373-41BB-B6C9-2BBDFED4C9F4}"/>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3" name="Line 30">
                      <a:extLst>
                        <a:ext uri="{FF2B5EF4-FFF2-40B4-BE49-F238E27FC236}">
                          <a16:creationId xmlns:a16="http://schemas.microsoft.com/office/drawing/2014/main" id="{3881DBDC-5C3D-4914-93B0-463E4A56B9E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4" name="Line 31">
                      <a:extLst>
                        <a:ext uri="{FF2B5EF4-FFF2-40B4-BE49-F238E27FC236}">
                          <a16:creationId xmlns:a16="http://schemas.microsoft.com/office/drawing/2014/main" id="{5E043697-D13F-4706-BA00-38431493202C}"/>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09" name="Group 32">
                    <a:extLst>
                      <a:ext uri="{FF2B5EF4-FFF2-40B4-BE49-F238E27FC236}">
                        <a16:creationId xmlns:a16="http://schemas.microsoft.com/office/drawing/2014/main" id="{A40B3B87-27DC-43CA-8C6F-3E340F4BFCE0}"/>
                      </a:ext>
                    </a:extLst>
                  </p:cNvPr>
                  <p:cNvGrpSpPr>
                    <a:grpSpLocks/>
                  </p:cNvGrpSpPr>
                  <p:nvPr/>
                </p:nvGrpSpPr>
                <p:grpSpPr bwMode="auto">
                  <a:xfrm>
                    <a:off x="604" y="2187"/>
                    <a:ext cx="1680" cy="947"/>
                    <a:chOff x="288" y="528"/>
                    <a:chExt cx="1680" cy="1632"/>
                  </a:xfrm>
                </p:grpSpPr>
                <p:sp>
                  <p:nvSpPr>
                    <p:cNvPr id="219" name="Line 33">
                      <a:extLst>
                        <a:ext uri="{FF2B5EF4-FFF2-40B4-BE49-F238E27FC236}">
                          <a16:creationId xmlns:a16="http://schemas.microsoft.com/office/drawing/2014/main" id="{BCC818B8-2DDB-4FCC-AF79-A0624678A8A3}"/>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0" name="Line 34">
                      <a:extLst>
                        <a:ext uri="{FF2B5EF4-FFF2-40B4-BE49-F238E27FC236}">
                          <a16:creationId xmlns:a16="http://schemas.microsoft.com/office/drawing/2014/main" id="{7FAF25FE-2309-432D-8D5E-FA9AE1AA6497}"/>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1" name="Line 35">
                      <a:extLst>
                        <a:ext uri="{FF2B5EF4-FFF2-40B4-BE49-F238E27FC236}">
                          <a16:creationId xmlns:a16="http://schemas.microsoft.com/office/drawing/2014/main" id="{32E43980-A29D-4611-9B64-48C001ADA329}"/>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2" name="Line 36">
                      <a:extLst>
                        <a:ext uri="{FF2B5EF4-FFF2-40B4-BE49-F238E27FC236}">
                          <a16:creationId xmlns:a16="http://schemas.microsoft.com/office/drawing/2014/main" id="{F1B96B8A-8B1F-4524-9F27-F924E484B3D5}"/>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3" name="Line 37">
                      <a:extLst>
                        <a:ext uri="{FF2B5EF4-FFF2-40B4-BE49-F238E27FC236}">
                          <a16:creationId xmlns:a16="http://schemas.microsoft.com/office/drawing/2014/main" id="{DD64AD1E-9203-4332-8DD2-8F50B47BBCE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4" name="Line 38">
                      <a:extLst>
                        <a:ext uri="{FF2B5EF4-FFF2-40B4-BE49-F238E27FC236}">
                          <a16:creationId xmlns:a16="http://schemas.microsoft.com/office/drawing/2014/main" id="{4814F62B-8409-466A-9028-87C47BBC8177}"/>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5" name="Line 39">
                      <a:extLst>
                        <a:ext uri="{FF2B5EF4-FFF2-40B4-BE49-F238E27FC236}">
                          <a16:creationId xmlns:a16="http://schemas.microsoft.com/office/drawing/2014/main" id="{CEE4C169-5645-42AD-9EC8-9CFB6F24CDD1}"/>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6" name="Line 40">
                      <a:extLst>
                        <a:ext uri="{FF2B5EF4-FFF2-40B4-BE49-F238E27FC236}">
                          <a16:creationId xmlns:a16="http://schemas.microsoft.com/office/drawing/2014/main" id="{13EF83E4-DFDC-4D6F-8C8F-E6F49A8EBCBD}"/>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10" name="Group 41">
                    <a:extLst>
                      <a:ext uri="{FF2B5EF4-FFF2-40B4-BE49-F238E27FC236}">
                        <a16:creationId xmlns:a16="http://schemas.microsoft.com/office/drawing/2014/main" id="{DF3B7B5C-D14E-4924-A8C8-DCE7C432EC2E}"/>
                      </a:ext>
                    </a:extLst>
                  </p:cNvPr>
                  <p:cNvGrpSpPr>
                    <a:grpSpLocks/>
                  </p:cNvGrpSpPr>
                  <p:nvPr/>
                </p:nvGrpSpPr>
                <p:grpSpPr bwMode="auto">
                  <a:xfrm>
                    <a:off x="604" y="3209"/>
                    <a:ext cx="1680" cy="947"/>
                    <a:chOff x="288" y="528"/>
                    <a:chExt cx="1680" cy="1632"/>
                  </a:xfrm>
                </p:grpSpPr>
                <p:sp>
                  <p:nvSpPr>
                    <p:cNvPr id="211" name="Line 42">
                      <a:extLst>
                        <a:ext uri="{FF2B5EF4-FFF2-40B4-BE49-F238E27FC236}">
                          <a16:creationId xmlns:a16="http://schemas.microsoft.com/office/drawing/2014/main" id="{8AC5C348-E662-4837-A09B-BF099D1685A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2" name="Line 43">
                      <a:extLst>
                        <a:ext uri="{FF2B5EF4-FFF2-40B4-BE49-F238E27FC236}">
                          <a16:creationId xmlns:a16="http://schemas.microsoft.com/office/drawing/2014/main" id="{1352A9C3-1AB0-4C90-98DE-5C6BFDCDA167}"/>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3" name="Line 44">
                      <a:extLst>
                        <a:ext uri="{FF2B5EF4-FFF2-40B4-BE49-F238E27FC236}">
                          <a16:creationId xmlns:a16="http://schemas.microsoft.com/office/drawing/2014/main" id="{823AFB42-8668-4399-8F04-B67958C2007D}"/>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4" name="Line 45">
                      <a:extLst>
                        <a:ext uri="{FF2B5EF4-FFF2-40B4-BE49-F238E27FC236}">
                          <a16:creationId xmlns:a16="http://schemas.microsoft.com/office/drawing/2014/main" id="{49E5C0D8-DD10-45D9-80ED-73CC23175ACA}"/>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5" name="Line 46">
                      <a:extLst>
                        <a:ext uri="{FF2B5EF4-FFF2-40B4-BE49-F238E27FC236}">
                          <a16:creationId xmlns:a16="http://schemas.microsoft.com/office/drawing/2014/main" id="{CC6F8817-5ABA-48BC-8D92-DC18DA9CF031}"/>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6" name="Line 47">
                      <a:extLst>
                        <a:ext uri="{FF2B5EF4-FFF2-40B4-BE49-F238E27FC236}">
                          <a16:creationId xmlns:a16="http://schemas.microsoft.com/office/drawing/2014/main" id="{01CB55D5-4B61-4B38-8A49-2717085BE8E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7" name="Line 48">
                      <a:extLst>
                        <a:ext uri="{FF2B5EF4-FFF2-40B4-BE49-F238E27FC236}">
                          <a16:creationId xmlns:a16="http://schemas.microsoft.com/office/drawing/2014/main" id="{1067DB1E-BF3F-4B49-836C-2C7621A62F7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8" name="Line 49">
                      <a:extLst>
                        <a:ext uri="{FF2B5EF4-FFF2-40B4-BE49-F238E27FC236}">
                          <a16:creationId xmlns:a16="http://schemas.microsoft.com/office/drawing/2014/main" id="{2A272E39-513D-4C93-A1FE-D0EA16560F1B}"/>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59" name="Group 50">
                  <a:extLst>
                    <a:ext uri="{FF2B5EF4-FFF2-40B4-BE49-F238E27FC236}">
                      <a16:creationId xmlns:a16="http://schemas.microsoft.com/office/drawing/2014/main" id="{0834A550-2629-4AA3-BCC3-E738D92BA661}"/>
                    </a:ext>
                  </a:extLst>
                </p:cNvPr>
                <p:cNvGrpSpPr>
                  <a:grpSpLocks/>
                </p:cNvGrpSpPr>
                <p:nvPr userDrawn="1"/>
              </p:nvGrpSpPr>
              <p:grpSpPr bwMode="auto">
                <a:xfrm>
                  <a:off x="1551" y="144"/>
                  <a:ext cx="1801" cy="4012"/>
                  <a:chOff x="1551" y="144"/>
                  <a:chExt cx="1801" cy="4012"/>
                </a:xfrm>
              </p:grpSpPr>
              <p:grpSp>
                <p:nvGrpSpPr>
                  <p:cNvPr id="171" name="Group 51">
                    <a:extLst>
                      <a:ext uri="{FF2B5EF4-FFF2-40B4-BE49-F238E27FC236}">
                        <a16:creationId xmlns:a16="http://schemas.microsoft.com/office/drawing/2014/main" id="{A96C55A0-F225-4C6F-AA3C-9B1AACEEAD88}"/>
                      </a:ext>
                    </a:extLst>
                  </p:cNvPr>
                  <p:cNvGrpSpPr>
                    <a:grpSpLocks/>
                  </p:cNvGrpSpPr>
                  <p:nvPr userDrawn="1"/>
                </p:nvGrpSpPr>
                <p:grpSpPr bwMode="auto">
                  <a:xfrm>
                    <a:off x="1551" y="144"/>
                    <a:ext cx="975" cy="947"/>
                    <a:chOff x="1551" y="144"/>
                    <a:chExt cx="975" cy="947"/>
                  </a:xfrm>
                </p:grpSpPr>
                <p:sp>
                  <p:nvSpPr>
                    <p:cNvPr id="199" name="Line 52">
                      <a:extLst>
                        <a:ext uri="{FF2B5EF4-FFF2-40B4-BE49-F238E27FC236}">
                          <a16:creationId xmlns:a16="http://schemas.microsoft.com/office/drawing/2014/main" id="{384721D0-BDED-41E8-946F-1DCE5D24372A}"/>
                        </a:ext>
                      </a:extLst>
                    </p:cNvPr>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0" name="Line 53">
                      <a:extLst>
                        <a:ext uri="{FF2B5EF4-FFF2-40B4-BE49-F238E27FC236}">
                          <a16:creationId xmlns:a16="http://schemas.microsoft.com/office/drawing/2014/main" id="{EDDD1E66-EC34-4AEF-A7D4-65CE68CF1930}"/>
                        </a:ext>
                      </a:extLst>
                    </p:cNvPr>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1" name="Line 54">
                      <a:extLst>
                        <a:ext uri="{FF2B5EF4-FFF2-40B4-BE49-F238E27FC236}">
                          <a16:creationId xmlns:a16="http://schemas.microsoft.com/office/drawing/2014/main" id="{95A0604B-1384-4A53-A4FC-2092A314BCF4}"/>
                        </a:ext>
                      </a:extLst>
                    </p:cNvPr>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2" name="Line 55">
                      <a:extLst>
                        <a:ext uri="{FF2B5EF4-FFF2-40B4-BE49-F238E27FC236}">
                          <a16:creationId xmlns:a16="http://schemas.microsoft.com/office/drawing/2014/main" id="{978A6B04-2D59-40B0-A910-4F910B55C4D7}"/>
                        </a:ext>
                      </a:extLst>
                    </p:cNvPr>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3" name="Line 56">
                      <a:extLst>
                        <a:ext uri="{FF2B5EF4-FFF2-40B4-BE49-F238E27FC236}">
                          <a16:creationId xmlns:a16="http://schemas.microsoft.com/office/drawing/2014/main" id="{4290471D-8FC9-4CC5-8261-386896C42DBA}"/>
                        </a:ext>
                      </a:extLst>
                    </p:cNvPr>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4" name="Line 57">
                      <a:extLst>
                        <a:ext uri="{FF2B5EF4-FFF2-40B4-BE49-F238E27FC236}">
                          <a16:creationId xmlns:a16="http://schemas.microsoft.com/office/drawing/2014/main" id="{0EE0DA9D-F1CC-4420-BD15-C41AE51F8B71}"/>
                        </a:ext>
                      </a:extLst>
                    </p:cNvPr>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5" name="Line 58">
                      <a:extLst>
                        <a:ext uri="{FF2B5EF4-FFF2-40B4-BE49-F238E27FC236}">
                          <a16:creationId xmlns:a16="http://schemas.microsoft.com/office/drawing/2014/main" id="{63FF4E35-CD53-4347-AA1E-1DDA1A30E2D6}"/>
                        </a:ext>
                      </a:extLst>
                    </p:cNvPr>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6" name="Line 59">
                      <a:extLst>
                        <a:ext uri="{FF2B5EF4-FFF2-40B4-BE49-F238E27FC236}">
                          <a16:creationId xmlns:a16="http://schemas.microsoft.com/office/drawing/2014/main" id="{369B5F34-DB95-4BB0-9B08-67401A82E62D}"/>
                        </a:ext>
                      </a:extLst>
                    </p:cNvPr>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2" name="Group 60">
                    <a:extLst>
                      <a:ext uri="{FF2B5EF4-FFF2-40B4-BE49-F238E27FC236}">
                        <a16:creationId xmlns:a16="http://schemas.microsoft.com/office/drawing/2014/main" id="{D180460F-DA83-4FB8-A103-888475EC8B79}"/>
                      </a:ext>
                    </a:extLst>
                  </p:cNvPr>
                  <p:cNvGrpSpPr>
                    <a:grpSpLocks/>
                  </p:cNvGrpSpPr>
                  <p:nvPr/>
                </p:nvGrpSpPr>
                <p:grpSpPr bwMode="auto">
                  <a:xfrm>
                    <a:off x="1672" y="1166"/>
                    <a:ext cx="1680" cy="947"/>
                    <a:chOff x="288" y="528"/>
                    <a:chExt cx="1680" cy="1632"/>
                  </a:xfrm>
                </p:grpSpPr>
                <p:sp>
                  <p:nvSpPr>
                    <p:cNvPr id="191" name="Line 61">
                      <a:extLst>
                        <a:ext uri="{FF2B5EF4-FFF2-40B4-BE49-F238E27FC236}">
                          <a16:creationId xmlns:a16="http://schemas.microsoft.com/office/drawing/2014/main" id="{07D6A0E7-EF64-413D-9195-32F6D51D645E}"/>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2" name="Line 62">
                      <a:extLst>
                        <a:ext uri="{FF2B5EF4-FFF2-40B4-BE49-F238E27FC236}">
                          <a16:creationId xmlns:a16="http://schemas.microsoft.com/office/drawing/2014/main" id="{2276A6FA-DD3C-4BBC-8622-0B175524477C}"/>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3" name="Line 63">
                      <a:extLst>
                        <a:ext uri="{FF2B5EF4-FFF2-40B4-BE49-F238E27FC236}">
                          <a16:creationId xmlns:a16="http://schemas.microsoft.com/office/drawing/2014/main" id="{8EC3AD2F-CDAC-44B5-A57D-8826D1BE558E}"/>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4" name="Line 64">
                      <a:extLst>
                        <a:ext uri="{FF2B5EF4-FFF2-40B4-BE49-F238E27FC236}">
                          <a16:creationId xmlns:a16="http://schemas.microsoft.com/office/drawing/2014/main" id="{F553FEB1-3E55-438E-9450-C27620F7D369}"/>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5" name="Line 65">
                      <a:extLst>
                        <a:ext uri="{FF2B5EF4-FFF2-40B4-BE49-F238E27FC236}">
                          <a16:creationId xmlns:a16="http://schemas.microsoft.com/office/drawing/2014/main" id="{07B99C9B-6595-482E-951D-1E127281C0F4}"/>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6" name="Line 66">
                      <a:extLst>
                        <a:ext uri="{FF2B5EF4-FFF2-40B4-BE49-F238E27FC236}">
                          <a16:creationId xmlns:a16="http://schemas.microsoft.com/office/drawing/2014/main" id="{F7863A6E-665C-4AF6-9633-1F55CE8DE42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7" name="Line 67">
                      <a:extLst>
                        <a:ext uri="{FF2B5EF4-FFF2-40B4-BE49-F238E27FC236}">
                          <a16:creationId xmlns:a16="http://schemas.microsoft.com/office/drawing/2014/main" id="{30BB86A5-755B-43D3-96B8-8BD1277DE6A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8" name="Line 68">
                      <a:extLst>
                        <a:ext uri="{FF2B5EF4-FFF2-40B4-BE49-F238E27FC236}">
                          <a16:creationId xmlns:a16="http://schemas.microsoft.com/office/drawing/2014/main" id="{D52D48CD-EEDE-4976-9C23-B40246ADB13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3" name="Group 69">
                    <a:extLst>
                      <a:ext uri="{FF2B5EF4-FFF2-40B4-BE49-F238E27FC236}">
                        <a16:creationId xmlns:a16="http://schemas.microsoft.com/office/drawing/2014/main" id="{E80EF3C7-9628-4999-B3F6-7B2F1DE88362}"/>
                      </a:ext>
                    </a:extLst>
                  </p:cNvPr>
                  <p:cNvGrpSpPr>
                    <a:grpSpLocks/>
                  </p:cNvGrpSpPr>
                  <p:nvPr/>
                </p:nvGrpSpPr>
                <p:grpSpPr bwMode="auto">
                  <a:xfrm>
                    <a:off x="1672" y="2187"/>
                    <a:ext cx="1680" cy="947"/>
                    <a:chOff x="288" y="528"/>
                    <a:chExt cx="1680" cy="1632"/>
                  </a:xfrm>
                </p:grpSpPr>
                <p:sp>
                  <p:nvSpPr>
                    <p:cNvPr id="183" name="Line 70">
                      <a:extLst>
                        <a:ext uri="{FF2B5EF4-FFF2-40B4-BE49-F238E27FC236}">
                          <a16:creationId xmlns:a16="http://schemas.microsoft.com/office/drawing/2014/main" id="{EF23312A-F407-48EC-8443-4C087C2BECCC}"/>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4" name="Line 71">
                      <a:extLst>
                        <a:ext uri="{FF2B5EF4-FFF2-40B4-BE49-F238E27FC236}">
                          <a16:creationId xmlns:a16="http://schemas.microsoft.com/office/drawing/2014/main" id="{FD31062B-B2E0-4C06-BB46-E6502BE20BDA}"/>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5" name="Line 72">
                      <a:extLst>
                        <a:ext uri="{FF2B5EF4-FFF2-40B4-BE49-F238E27FC236}">
                          <a16:creationId xmlns:a16="http://schemas.microsoft.com/office/drawing/2014/main" id="{C86BECEB-E094-4D22-8A89-3EAB7939714B}"/>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6" name="Line 73">
                      <a:extLst>
                        <a:ext uri="{FF2B5EF4-FFF2-40B4-BE49-F238E27FC236}">
                          <a16:creationId xmlns:a16="http://schemas.microsoft.com/office/drawing/2014/main" id="{4963E02E-450B-4160-8ACA-5B2A36E0BF8B}"/>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7" name="Line 74">
                      <a:extLst>
                        <a:ext uri="{FF2B5EF4-FFF2-40B4-BE49-F238E27FC236}">
                          <a16:creationId xmlns:a16="http://schemas.microsoft.com/office/drawing/2014/main" id="{FD6DEC41-D5E2-468F-A233-1FBBC08131FC}"/>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8" name="Line 75">
                      <a:extLst>
                        <a:ext uri="{FF2B5EF4-FFF2-40B4-BE49-F238E27FC236}">
                          <a16:creationId xmlns:a16="http://schemas.microsoft.com/office/drawing/2014/main" id="{809DAA77-CF16-4759-B322-CCC3FAC7194B}"/>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9" name="Line 76">
                      <a:extLst>
                        <a:ext uri="{FF2B5EF4-FFF2-40B4-BE49-F238E27FC236}">
                          <a16:creationId xmlns:a16="http://schemas.microsoft.com/office/drawing/2014/main" id="{879A546E-D467-4E45-B9F0-FC066AF17A1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0" name="Line 77">
                      <a:extLst>
                        <a:ext uri="{FF2B5EF4-FFF2-40B4-BE49-F238E27FC236}">
                          <a16:creationId xmlns:a16="http://schemas.microsoft.com/office/drawing/2014/main" id="{338AFD9D-E84E-4299-BDD5-DDABE7C14D89}"/>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4" name="Group 78">
                    <a:extLst>
                      <a:ext uri="{FF2B5EF4-FFF2-40B4-BE49-F238E27FC236}">
                        <a16:creationId xmlns:a16="http://schemas.microsoft.com/office/drawing/2014/main" id="{82BE0534-0A72-439C-9768-2F36EA680B39}"/>
                      </a:ext>
                    </a:extLst>
                  </p:cNvPr>
                  <p:cNvGrpSpPr>
                    <a:grpSpLocks/>
                  </p:cNvGrpSpPr>
                  <p:nvPr/>
                </p:nvGrpSpPr>
                <p:grpSpPr bwMode="auto">
                  <a:xfrm>
                    <a:off x="1672" y="3209"/>
                    <a:ext cx="1680" cy="947"/>
                    <a:chOff x="288" y="528"/>
                    <a:chExt cx="1680" cy="1632"/>
                  </a:xfrm>
                </p:grpSpPr>
                <p:sp>
                  <p:nvSpPr>
                    <p:cNvPr id="175" name="Line 79">
                      <a:extLst>
                        <a:ext uri="{FF2B5EF4-FFF2-40B4-BE49-F238E27FC236}">
                          <a16:creationId xmlns:a16="http://schemas.microsoft.com/office/drawing/2014/main" id="{1F95BB1A-D8FE-46A1-8DC1-694609EFA82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6" name="Line 80">
                      <a:extLst>
                        <a:ext uri="{FF2B5EF4-FFF2-40B4-BE49-F238E27FC236}">
                          <a16:creationId xmlns:a16="http://schemas.microsoft.com/office/drawing/2014/main" id="{FC3F1706-BAF1-44D2-924F-BE7F4ADFEDEE}"/>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7" name="Line 81">
                      <a:extLst>
                        <a:ext uri="{FF2B5EF4-FFF2-40B4-BE49-F238E27FC236}">
                          <a16:creationId xmlns:a16="http://schemas.microsoft.com/office/drawing/2014/main" id="{A6589C4C-AC9F-4935-859A-BC2EC79FBF9A}"/>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8" name="Line 82">
                      <a:extLst>
                        <a:ext uri="{FF2B5EF4-FFF2-40B4-BE49-F238E27FC236}">
                          <a16:creationId xmlns:a16="http://schemas.microsoft.com/office/drawing/2014/main" id="{6CCE7E92-0EDF-406B-BA27-BB9CFDF96C3B}"/>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9" name="Line 83">
                      <a:extLst>
                        <a:ext uri="{FF2B5EF4-FFF2-40B4-BE49-F238E27FC236}">
                          <a16:creationId xmlns:a16="http://schemas.microsoft.com/office/drawing/2014/main" id="{C6BD278E-3A90-4F81-B086-AE536867699F}"/>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0" name="Line 84">
                      <a:extLst>
                        <a:ext uri="{FF2B5EF4-FFF2-40B4-BE49-F238E27FC236}">
                          <a16:creationId xmlns:a16="http://schemas.microsoft.com/office/drawing/2014/main" id="{84346155-3353-4941-862A-0518EB759017}"/>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1" name="Line 85">
                      <a:extLst>
                        <a:ext uri="{FF2B5EF4-FFF2-40B4-BE49-F238E27FC236}">
                          <a16:creationId xmlns:a16="http://schemas.microsoft.com/office/drawing/2014/main" id="{477B96EB-A8D7-4FB7-A76B-2E7640395F1E}"/>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2" name="Line 86">
                      <a:extLst>
                        <a:ext uri="{FF2B5EF4-FFF2-40B4-BE49-F238E27FC236}">
                          <a16:creationId xmlns:a16="http://schemas.microsoft.com/office/drawing/2014/main" id="{31EA72EF-C499-4E81-89BE-C9521DA56E6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0" name="Group 87">
                  <a:extLst>
                    <a:ext uri="{FF2B5EF4-FFF2-40B4-BE49-F238E27FC236}">
                      <a16:creationId xmlns:a16="http://schemas.microsoft.com/office/drawing/2014/main" id="{54F27AE0-3226-44FE-9B44-58287061A4FD}"/>
                    </a:ext>
                  </a:extLst>
                </p:cNvPr>
                <p:cNvGrpSpPr>
                  <a:grpSpLocks/>
                </p:cNvGrpSpPr>
                <p:nvPr userDrawn="1"/>
              </p:nvGrpSpPr>
              <p:grpSpPr bwMode="auto">
                <a:xfrm>
                  <a:off x="2619" y="144"/>
                  <a:ext cx="1801" cy="4012"/>
                  <a:chOff x="2619" y="144"/>
                  <a:chExt cx="1801" cy="4012"/>
                </a:xfrm>
              </p:grpSpPr>
              <p:grpSp>
                <p:nvGrpSpPr>
                  <p:cNvPr id="135" name="Group 88">
                    <a:extLst>
                      <a:ext uri="{FF2B5EF4-FFF2-40B4-BE49-F238E27FC236}">
                        <a16:creationId xmlns:a16="http://schemas.microsoft.com/office/drawing/2014/main" id="{4DF6AC14-348C-48E5-BB3E-035E04C67268}"/>
                      </a:ext>
                    </a:extLst>
                  </p:cNvPr>
                  <p:cNvGrpSpPr>
                    <a:grpSpLocks/>
                  </p:cNvGrpSpPr>
                  <p:nvPr userDrawn="1"/>
                </p:nvGrpSpPr>
                <p:grpSpPr bwMode="auto">
                  <a:xfrm>
                    <a:off x="2619" y="144"/>
                    <a:ext cx="975" cy="947"/>
                    <a:chOff x="2619" y="144"/>
                    <a:chExt cx="975" cy="947"/>
                  </a:xfrm>
                </p:grpSpPr>
                <p:sp>
                  <p:nvSpPr>
                    <p:cNvPr id="163" name="Line 89">
                      <a:extLst>
                        <a:ext uri="{FF2B5EF4-FFF2-40B4-BE49-F238E27FC236}">
                          <a16:creationId xmlns:a16="http://schemas.microsoft.com/office/drawing/2014/main" id="{44F582C7-0E4A-42E0-BDBA-4EEA5711A2C0}"/>
                        </a:ext>
                      </a:extLst>
                    </p:cNvPr>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4" name="Line 90">
                      <a:extLst>
                        <a:ext uri="{FF2B5EF4-FFF2-40B4-BE49-F238E27FC236}">
                          <a16:creationId xmlns:a16="http://schemas.microsoft.com/office/drawing/2014/main" id="{48F3626C-7B5E-4FD8-BF84-C37149FE27B3}"/>
                        </a:ext>
                      </a:extLst>
                    </p:cNvPr>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5" name="Line 91">
                      <a:extLst>
                        <a:ext uri="{FF2B5EF4-FFF2-40B4-BE49-F238E27FC236}">
                          <a16:creationId xmlns:a16="http://schemas.microsoft.com/office/drawing/2014/main" id="{CAB00F13-5CC3-4DB3-A704-636F82F462FE}"/>
                        </a:ext>
                      </a:extLst>
                    </p:cNvPr>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6" name="Line 92">
                      <a:extLst>
                        <a:ext uri="{FF2B5EF4-FFF2-40B4-BE49-F238E27FC236}">
                          <a16:creationId xmlns:a16="http://schemas.microsoft.com/office/drawing/2014/main" id="{21C0C816-43BE-4C0F-94EF-210256D02F9F}"/>
                        </a:ext>
                      </a:extLst>
                    </p:cNvPr>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7" name="Line 93">
                      <a:extLst>
                        <a:ext uri="{FF2B5EF4-FFF2-40B4-BE49-F238E27FC236}">
                          <a16:creationId xmlns:a16="http://schemas.microsoft.com/office/drawing/2014/main" id="{AEFA88BE-752F-484F-99F6-2548981B4FBB}"/>
                        </a:ext>
                      </a:extLst>
                    </p:cNvPr>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8" name="Line 94">
                      <a:extLst>
                        <a:ext uri="{FF2B5EF4-FFF2-40B4-BE49-F238E27FC236}">
                          <a16:creationId xmlns:a16="http://schemas.microsoft.com/office/drawing/2014/main" id="{9692DC5C-DF7F-4A66-B584-E43A7D849657}"/>
                        </a:ext>
                      </a:extLst>
                    </p:cNvPr>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9" name="Line 95">
                      <a:extLst>
                        <a:ext uri="{FF2B5EF4-FFF2-40B4-BE49-F238E27FC236}">
                          <a16:creationId xmlns:a16="http://schemas.microsoft.com/office/drawing/2014/main" id="{AC06ABED-B09B-4991-B3FA-E1F0C9CC5AEC}"/>
                        </a:ext>
                      </a:extLst>
                    </p:cNvPr>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0" name="Line 96">
                      <a:extLst>
                        <a:ext uri="{FF2B5EF4-FFF2-40B4-BE49-F238E27FC236}">
                          <a16:creationId xmlns:a16="http://schemas.microsoft.com/office/drawing/2014/main" id="{DCBC3837-C140-47DF-8C99-D30F4AF9312E}"/>
                        </a:ext>
                      </a:extLst>
                    </p:cNvPr>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6" name="Group 97">
                    <a:extLst>
                      <a:ext uri="{FF2B5EF4-FFF2-40B4-BE49-F238E27FC236}">
                        <a16:creationId xmlns:a16="http://schemas.microsoft.com/office/drawing/2014/main" id="{4E7A6F5F-8D12-429B-92BF-6EF8B3CB6064}"/>
                      </a:ext>
                    </a:extLst>
                  </p:cNvPr>
                  <p:cNvGrpSpPr>
                    <a:grpSpLocks/>
                  </p:cNvGrpSpPr>
                  <p:nvPr/>
                </p:nvGrpSpPr>
                <p:grpSpPr bwMode="auto">
                  <a:xfrm>
                    <a:off x="2740" y="1166"/>
                    <a:ext cx="1680" cy="947"/>
                    <a:chOff x="288" y="528"/>
                    <a:chExt cx="1680" cy="1632"/>
                  </a:xfrm>
                </p:grpSpPr>
                <p:sp>
                  <p:nvSpPr>
                    <p:cNvPr id="155" name="Line 98">
                      <a:extLst>
                        <a:ext uri="{FF2B5EF4-FFF2-40B4-BE49-F238E27FC236}">
                          <a16:creationId xmlns:a16="http://schemas.microsoft.com/office/drawing/2014/main" id="{FBA00AE1-50A1-4845-ACC3-D03B98C3E8CE}"/>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6" name="Line 99">
                      <a:extLst>
                        <a:ext uri="{FF2B5EF4-FFF2-40B4-BE49-F238E27FC236}">
                          <a16:creationId xmlns:a16="http://schemas.microsoft.com/office/drawing/2014/main" id="{B9171A04-6C3A-4BB1-BD18-A6DBDF54147F}"/>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7" name="Line 100">
                      <a:extLst>
                        <a:ext uri="{FF2B5EF4-FFF2-40B4-BE49-F238E27FC236}">
                          <a16:creationId xmlns:a16="http://schemas.microsoft.com/office/drawing/2014/main" id="{89ADEEC3-1172-478D-BA0A-ABB5E53C4FE0}"/>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8" name="Line 101">
                      <a:extLst>
                        <a:ext uri="{FF2B5EF4-FFF2-40B4-BE49-F238E27FC236}">
                          <a16:creationId xmlns:a16="http://schemas.microsoft.com/office/drawing/2014/main" id="{888B2425-9A42-4D47-B537-0D2814C4D37F}"/>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9" name="Line 102">
                      <a:extLst>
                        <a:ext uri="{FF2B5EF4-FFF2-40B4-BE49-F238E27FC236}">
                          <a16:creationId xmlns:a16="http://schemas.microsoft.com/office/drawing/2014/main" id="{721D3490-18F1-4DB4-A0A3-949FD6B12047}"/>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0" name="Line 103">
                      <a:extLst>
                        <a:ext uri="{FF2B5EF4-FFF2-40B4-BE49-F238E27FC236}">
                          <a16:creationId xmlns:a16="http://schemas.microsoft.com/office/drawing/2014/main" id="{F18A82BF-0873-423B-BE0D-83DE0BF07353}"/>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1" name="Line 104">
                      <a:extLst>
                        <a:ext uri="{FF2B5EF4-FFF2-40B4-BE49-F238E27FC236}">
                          <a16:creationId xmlns:a16="http://schemas.microsoft.com/office/drawing/2014/main" id="{1003D2EE-CFB6-44A7-8296-55327347FB2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2" name="Line 105">
                      <a:extLst>
                        <a:ext uri="{FF2B5EF4-FFF2-40B4-BE49-F238E27FC236}">
                          <a16:creationId xmlns:a16="http://schemas.microsoft.com/office/drawing/2014/main" id="{C3BC3CFE-8886-49FA-9A8C-B84C9DC8C26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7" name="Group 106">
                    <a:extLst>
                      <a:ext uri="{FF2B5EF4-FFF2-40B4-BE49-F238E27FC236}">
                        <a16:creationId xmlns:a16="http://schemas.microsoft.com/office/drawing/2014/main" id="{5DF59155-B4D7-4FB0-9666-B4BF48FE0531}"/>
                      </a:ext>
                    </a:extLst>
                  </p:cNvPr>
                  <p:cNvGrpSpPr>
                    <a:grpSpLocks/>
                  </p:cNvGrpSpPr>
                  <p:nvPr/>
                </p:nvGrpSpPr>
                <p:grpSpPr bwMode="auto">
                  <a:xfrm>
                    <a:off x="2740" y="2187"/>
                    <a:ext cx="1680" cy="947"/>
                    <a:chOff x="288" y="528"/>
                    <a:chExt cx="1680" cy="1632"/>
                  </a:xfrm>
                </p:grpSpPr>
                <p:sp>
                  <p:nvSpPr>
                    <p:cNvPr id="147" name="Line 107">
                      <a:extLst>
                        <a:ext uri="{FF2B5EF4-FFF2-40B4-BE49-F238E27FC236}">
                          <a16:creationId xmlns:a16="http://schemas.microsoft.com/office/drawing/2014/main" id="{60659E75-F00F-4E52-A4E8-2B09B4A41DB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8" name="Line 108">
                      <a:extLst>
                        <a:ext uri="{FF2B5EF4-FFF2-40B4-BE49-F238E27FC236}">
                          <a16:creationId xmlns:a16="http://schemas.microsoft.com/office/drawing/2014/main" id="{096BF1B7-E9EC-4297-AA85-AEA2B811111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9" name="Line 109">
                      <a:extLst>
                        <a:ext uri="{FF2B5EF4-FFF2-40B4-BE49-F238E27FC236}">
                          <a16:creationId xmlns:a16="http://schemas.microsoft.com/office/drawing/2014/main" id="{3D2766BE-7E77-4DD0-948A-7A4679B55DE8}"/>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0" name="Line 110">
                      <a:extLst>
                        <a:ext uri="{FF2B5EF4-FFF2-40B4-BE49-F238E27FC236}">
                          <a16:creationId xmlns:a16="http://schemas.microsoft.com/office/drawing/2014/main" id="{B3BF73A9-C189-44A6-9122-813BEFA9F485}"/>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1" name="Line 111">
                      <a:extLst>
                        <a:ext uri="{FF2B5EF4-FFF2-40B4-BE49-F238E27FC236}">
                          <a16:creationId xmlns:a16="http://schemas.microsoft.com/office/drawing/2014/main" id="{E58C19E0-FC55-4C7C-A9FD-85AD312523A1}"/>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2" name="Line 112">
                      <a:extLst>
                        <a:ext uri="{FF2B5EF4-FFF2-40B4-BE49-F238E27FC236}">
                          <a16:creationId xmlns:a16="http://schemas.microsoft.com/office/drawing/2014/main" id="{EC5654C4-BC04-4BFB-B228-9EE294947F0D}"/>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3" name="Line 113">
                      <a:extLst>
                        <a:ext uri="{FF2B5EF4-FFF2-40B4-BE49-F238E27FC236}">
                          <a16:creationId xmlns:a16="http://schemas.microsoft.com/office/drawing/2014/main" id="{DDA8475A-AB2F-44A9-A6D9-59F4D4032EE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4" name="Line 114">
                      <a:extLst>
                        <a:ext uri="{FF2B5EF4-FFF2-40B4-BE49-F238E27FC236}">
                          <a16:creationId xmlns:a16="http://schemas.microsoft.com/office/drawing/2014/main" id="{8FA4D9D8-17A1-455E-8969-45E749122E8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8" name="Group 115">
                    <a:extLst>
                      <a:ext uri="{FF2B5EF4-FFF2-40B4-BE49-F238E27FC236}">
                        <a16:creationId xmlns:a16="http://schemas.microsoft.com/office/drawing/2014/main" id="{B7122180-BDB8-4AB9-AAEC-CC3B3BAB43BA}"/>
                      </a:ext>
                    </a:extLst>
                  </p:cNvPr>
                  <p:cNvGrpSpPr>
                    <a:grpSpLocks/>
                  </p:cNvGrpSpPr>
                  <p:nvPr/>
                </p:nvGrpSpPr>
                <p:grpSpPr bwMode="auto">
                  <a:xfrm>
                    <a:off x="2740" y="3209"/>
                    <a:ext cx="1680" cy="947"/>
                    <a:chOff x="288" y="528"/>
                    <a:chExt cx="1680" cy="1632"/>
                  </a:xfrm>
                </p:grpSpPr>
                <p:sp>
                  <p:nvSpPr>
                    <p:cNvPr id="139" name="Line 116">
                      <a:extLst>
                        <a:ext uri="{FF2B5EF4-FFF2-40B4-BE49-F238E27FC236}">
                          <a16:creationId xmlns:a16="http://schemas.microsoft.com/office/drawing/2014/main" id="{6C260752-63AF-4330-8556-BD8302B90FE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0" name="Line 117">
                      <a:extLst>
                        <a:ext uri="{FF2B5EF4-FFF2-40B4-BE49-F238E27FC236}">
                          <a16:creationId xmlns:a16="http://schemas.microsoft.com/office/drawing/2014/main" id="{7074FEEA-698E-406C-B362-AFF9539538C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1" name="Line 118">
                      <a:extLst>
                        <a:ext uri="{FF2B5EF4-FFF2-40B4-BE49-F238E27FC236}">
                          <a16:creationId xmlns:a16="http://schemas.microsoft.com/office/drawing/2014/main" id="{D3AABF54-2102-4915-B114-7D47713EE723}"/>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2" name="Line 119">
                      <a:extLst>
                        <a:ext uri="{FF2B5EF4-FFF2-40B4-BE49-F238E27FC236}">
                          <a16:creationId xmlns:a16="http://schemas.microsoft.com/office/drawing/2014/main" id="{689C4BF8-25A2-45FB-97AD-AA7A94520001}"/>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3" name="Line 120">
                      <a:extLst>
                        <a:ext uri="{FF2B5EF4-FFF2-40B4-BE49-F238E27FC236}">
                          <a16:creationId xmlns:a16="http://schemas.microsoft.com/office/drawing/2014/main" id="{801176DE-CF4C-43F9-98D3-A3B04EFDF7EA}"/>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4" name="Line 121">
                      <a:extLst>
                        <a:ext uri="{FF2B5EF4-FFF2-40B4-BE49-F238E27FC236}">
                          <a16:creationId xmlns:a16="http://schemas.microsoft.com/office/drawing/2014/main" id="{C0D9CB91-0CA3-4999-BEC7-6ABDAE0FB6D0}"/>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5" name="Line 122">
                      <a:extLst>
                        <a:ext uri="{FF2B5EF4-FFF2-40B4-BE49-F238E27FC236}">
                          <a16:creationId xmlns:a16="http://schemas.microsoft.com/office/drawing/2014/main" id="{F35442D1-DB8B-43EA-A31F-1CC4F88BD570}"/>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6" name="Line 123">
                      <a:extLst>
                        <a:ext uri="{FF2B5EF4-FFF2-40B4-BE49-F238E27FC236}">
                          <a16:creationId xmlns:a16="http://schemas.microsoft.com/office/drawing/2014/main" id="{B9F2B68A-7775-464B-B888-823AE01B04A0}"/>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1" name="Group 124">
                  <a:extLst>
                    <a:ext uri="{FF2B5EF4-FFF2-40B4-BE49-F238E27FC236}">
                      <a16:creationId xmlns:a16="http://schemas.microsoft.com/office/drawing/2014/main" id="{600C5582-CB76-4A68-9147-338F855D22E0}"/>
                    </a:ext>
                  </a:extLst>
                </p:cNvPr>
                <p:cNvGrpSpPr>
                  <a:grpSpLocks/>
                </p:cNvGrpSpPr>
                <p:nvPr userDrawn="1"/>
              </p:nvGrpSpPr>
              <p:grpSpPr bwMode="auto">
                <a:xfrm>
                  <a:off x="3687" y="144"/>
                  <a:ext cx="1801" cy="4012"/>
                  <a:chOff x="3687" y="144"/>
                  <a:chExt cx="1801" cy="4012"/>
                </a:xfrm>
              </p:grpSpPr>
              <p:grpSp>
                <p:nvGrpSpPr>
                  <p:cNvPr id="99" name="Group 125">
                    <a:extLst>
                      <a:ext uri="{FF2B5EF4-FFF2-40B4-BE49-F238E27FC236}">
                        <a16:creationId xmlns:a16="http://schemas.microsoft.com/office/drawing/2014/main" id="{D07BF4A0-5EF6-48E0-A418-5BB81F11BC8C}"/>
                      </a:ext>
                    </a:extLst>
                  </p:cNvPr>
                  <p:cNvGrpSpPr>
                    <a:grpSpLocks/>
                  </p:cNvGrpSpPr>
                  <p:nvPr userDrawn="1"/>
                </p:nvGrpSpPr>
                <p:grpSpPr bwMode="auto">
                  <a:xfrm>
                    <a:off x="3687" y="144"/>
                    <a:ext cx="975" cy="947"/>
                    <a:chOff x="3687" y="144"/>
                    <a:chExt cx="975" cy="947"/>
                  </a:xfrm>
                </p:grpSpPr>
                <p:sp>
                  <p:nvSpPr>
                    <p:cNvPr id="127" name="Line 126">
                      <a:extLst>
                        <a:ext uri="{FF2B5EF4-FFF2-40B4-BE49-F238E27FC236}">
                          <a16:creationId xmlns:a16="http://schemas.microsoft.com/office/drawing/2014/main" id="{FF2E31B3-D557-4DBD-8062-604E680A74DC}"/>
                        </a:ext>
                      </a:extLst>
                    </p:cNvPr>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8" name="Line 127">
                      <a:extLst>
                        <a:ext uri="{FF2B5EF4-FFF2-40B4-BE49-F238E27FC236}">
                          <a16:creationId xmlns:a16="http://schemas.microsoft.com/office/drawing/2014/main" id="{A6900A5E-A873-4FA2-BF87-4368EB554BB2}"/>
                        </a:ext>
                      </a:extLst>
                    </p:cNvPr>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9" name="Line 128">
                      <a:extLst>
                        <a:ext uri="{FF2B5EF4-FFF2-40B4-BE49-F238E27FC236}">
                          <a16:creationId xmlns:a16="http://schemas.microsoft.com/office/drawing/2014/main" id="{5D690558-E9AF-4038-9304-A4FF5A041138}"/>
                        </a:ext>
                      </a:extLst>
                    </p:cNvPr>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0" name="Line 129">
                      <a:extLst>
                        <a:ext uri="{FF2B5EF4-FFF2-40B4-BE49-F238E27FC236}">
                          <a16:creationId xmlns:a16="http://schemas.microsoft.com/office/drawing/2014/main" id="{B7420E1C-32B8-4549-BFB7-BDF6D3A73DCF}"/>
                        </a:ext>
                      </a:extLst>
                    </p:cNvPr>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1" name="Line 130">
                      <a:extLst>
                        <a:ext uri="{FF2B5EF4-FFF2-40B4-BE49-F238E27FC236}">
                          <a16:creationId xmlns:a16="http://schemas.microsoft.com/office/drawing/2014/main" id="{297FEE8F-7385-4DC6-93CD-61DF722A344F}"/>
                        </a:ext>
                      </a:extLst>
                    </p:cNvPr>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2" name="Line 131">
                      <a:extLst>
                        <a:ext uri="{FF2B5EF4-FFF2-40B4-BE49-F238E27FC236}">
                          <a16:creationId xmlns:a16="http://schemas.microsoft.com/office/drawing/2014/main" id="{A1603930-5038-4CDE-ADA4-1A0D30A87098}"/>
                        </a:ext>
                      </a:extLst>
                    </p:cNvPr>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3" name="Line 132">
                      <a:extLst>
                        <a:ext uri="{FF2B5EF4-FFF2-40B4-BE49-F238E27FC236}">
                          <a16:creationId xmlns:a16="http://schemas.microsoft.com/office/drawing/2014/main" id="{01D72E46-7D76-428D-9E91-3435386E433F}"/>
                        </a:ext>
                      </a:extLst>
                    </p:cNvPr>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4" name="Line 133">
                      <a:extLst>
                        <a:ext uri="{FF2B5EF4-FFF2-40B4-BE49-F238E27FC236}">
                          <a16:creationId xmlns:a16="http://schemas.microsoft.com/office/drawing/2014/main" id="{34D62242-E7C2-4632-868F-5AA11587F958}"/>
                        </a:ext>
                      </a:extLst>
                    </p:cNvPr>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0" name="Group 134">
                    <a:extLst>
                      <a:ext uri="{FF2B5EF4-FFF2-40B4-BE49-F238E27FC236}">
                        <a16:creationId xmlns:a16="http://schemas.microsoft.com/office/drawing/2014/main" id="{F5E22EE2-1655-4DFC-97C6-116CF9C81907}"/>
                      </a:ext>
                    </a:extLst>
                  </p:cNvPr>
                  <p:cNvGrpSpPr>
                    <a:grpSpLocks/>
                  </p:cNvGrpSpPr>
                  <p:nvPr/>
                </p:nvGrpSpPr>
                <p:grpSpPr bwMode="auto">
                  <a:xfrm>
                    <a:off x="3808" y="1166"/>
                    <a:ext cx="1680" cy="947"/>
                    <a:chOff x="288" y="528"/>
                    <a:chExt cx="1680" cy="1632"/>
                  </a:xfrm>
                </p:grpSpPr>
                <p:sp>
                  <p:nvSpPr>
                    <p:cNvPr id="119" name="Line 135">
                      <a:extLst>
                        <a:ext uri="{FF2B5EF4-FFF2-40B4-BE49-F238E27FC236}">
                          <a16:creationId xmlns:a16="http://schemas.microsoft.com/office/drawing/2014/main" id="{DEB5F453-A968-472F-8117-828F460D0F4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0" name="Line 136">
                      <a:extLst>
                        <a:ext uri="{FF2B5EF4-FFF2-40B4-BE49-F238E27FC236}">
                          <a16:creationId xmlns:a16="http://schemas.microsoft.com/office/drawing/2014/main" id="{58E50171-F6BD-4AC7-A8C3-44654055A58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1" name="Line 137">
                      <a:extLst>
                        <a:ext uri="{FF2B5EF4-FFF2-40B4-BE49-F238E27FC236}">
                          <a16:creationId xmlns:a16="http://schemas.microsoft.com/office/drawing/2014/main" id="{1E41C6D5-B5FD-4BE1-8E5B-198ADAF12A3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2" name="Line 138">
                      <a:extLst>
                        <a:ext uri="{FF2B5EF4-FFF2-40B4-BE49-F238E27FC236}">
                          <a16:creationId xmlns:a16="http://schemas.microsoft.com/office/drawing/2014/main" id="{41E2F11C-0275-44C0-ACEE-7A73030132BC}"/>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3" name="Line 139">
                      <a:extLst>
                        <a:ext uri="{FF2B5EF4-FFF2-40B4-BE49-F238E27FC236}">
                          <a16:creationId xmlns:a16="http://schemas.microsoft.com/office/drawing/2014/main" id="{280FC916-3E3F-41AE-8475-373612CA24A2}"/>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4" name="Line 140">
                      <a:extLst>
                        <a:ext uri="{FF2B5EF4-FFF2-40B4-BE49-F238E27FC236}">
                          <a16:creationId xmlns:a16="http://schemas.microsoft.com/office/drawing/2014/main" id="{DBBBB5BB-4451-4A8A-A0F7-530B66E71DA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5" name="Line 141">
                      <a:extLst>
                        <a:ext uri="{FF2B5EF4-FFF2-40B4-BE49-F238E27FC236}">
                          <a16:creationId xmlns:a16="http://schemas.microsoft.com/office/drawing/2014/main" id="{EBAE8633-709B-4E36-9D0D-5F2B3AFA99D7}"/>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6" name="Line 142">
                      <a:extLst>
                        <a:ext uri="{FF2B5EF4-FFF2-40B4-BE49-F238E27FC236}">
                          <a16:creationId xmlns:a16="http://schemas.microsoft.com/office/drawing/2014/main" id="{6EA7C343-B0DB-44B5-BD31-1BEC9D412BA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1" name="Group 143">
                    <a:extLst>
                      <a:ext uri="{FF2B5EF4-FFF2-40B4-BE49-F238E27FC236}">
                        <a16:creationId xmlns:a16="http://schemas.microsoft.com/office/drawing/2014/main" id="{272167DC-00A9-45AB-86C6-3825BFD99EA4}"/>
                      </a:ext>
                    </a:extLst>
                  </p:cNvPr>
                  <p:cNvGrpSpPr>
                    <a:grpSpLocks/>
                  </p:cNvGrpSpPr>
                  <p:nvPr/>
                </p:nvGrpSpPr>
                <p:grpSpPr bwMode="auto">
                  <a:xfrm>
                    <a:off x="3808" y="2187"/>
                    <a:ext cx="1680" cy="947"/>
                    <a:chOff x="288" y="528"/>
                    <a:chExt cx="1680" cy="1632"/>
                  </a:xfrm>
                </p:grpSpPr>
                <p:sp>
                  <p:nvSpPr>
                    <p:cNvPr id="111" name="Line 144">
                      <a:extLst>
                        <a:ext uri="{FF2B5EF4-FFF2-40B4-BE49-F238E27FC236}">
                          <a16:creationId xmlns:a16="http://schemas.microsoft.com/office/drawing/2014/main" id="{8CEB6FB4-063F-432F-B49A-D73FC19D49E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2" name="Line 145">
                      <a:extLst>
                        <a:ext uri="{FF2B5EF4-FFF2-40B4-BE49-F238E27FC236}">
                          <a16:creationId xmlns:a16="http://schemas.microsoft.com/office/drawing/2014/main" id="{85D9EC97-F94B-461B-A1E0-74C644516D3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3" name="Line 146">
                      <a:extLst>
                        <a:ext uri="{FF2B5EF4-FFF2-40B4-BE49-F238E27FC236}">
                          <a16:creationId xmlns:a16="http://schemas.microsoft.com/office/drawing/2014/main" id="{7164647F-D3E4-4EE4-B705-0E90B52C20E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4" name="Line 147">
                      <a:extLst>
                        <a:ext uri="{FF2B5EF4-FFF2-40B4-BE49-F238E27FC236}">
                          <a16:creationId xmlns:a16="http://schemas.microsoft.com/office/drawing/2014/main" id="{C41AB835-5D29-44BF-8EAC-5BA41FD189B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5" name="Line 148">
                      <a:extLst>
                        <a:ext uri="{FF2B5EF4-FFF2-40B4-BE49-F238E27FC236}">
                          <a16:creationId xmlns:a16="http://schemas.microsoft.com/office/drawing/2014/main" id="{BB02A4B3-8251-406C-8F52-B3EC0EE9BF82}"/>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6" name="Line 149">
                      <a:extLst>
                        <a:ext uri="{FF2B5EF4-FFF2-40B4-BE49-F238E27FC236}">
                          <a16:creationId xmlns:a16="http://schemas.microsoft.com/office/drawing/2014/main" id="{3AD63231-4A71-41C7-A63F-829E1ECB57D3}"/>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7" name="Line 150">
                      <a:extLst>
                        <a:ext uri="{FF2B5EF4-FFF2-40B4-BE49-F238E27FC236}">
                          <a16:creationId xmlns:a16="http://schemas.microsoft.com/office/drawing/2014/main" id="{3497C7AC-39C7-45B5-9626-8CBF10834C2A}"/>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8" name="Line 151">
                      <a:extLst>
                        <a:ext uri="{FF2B5EF4-FFF2-40B4-BE49-F238E27FC236}">
                          <a16:creationId xmlns:a16="http://schemas.microsoft.com/office/drawing/2014/main" id="{4F126DCC-5A1B-44AF-BB21-431C4479442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2" name="Group 152">
                    <a:extLst>
                      <a:ext uri="{FF2B5EF4-FFF2-40B4-BE49-F238E27FC236}">
                        <a16:creationId xmlns:a16="http://schemas.microsoft.com/office/drawing/2014/main" id="{5A116651-1C92-4D2A-B32A-01C3D082C25E}"/>
                      </a:ext>
                    </a:extLst>
                  </p:cNvPr>
                  <p:cNvGrpSpPr>
                    <a:grpSpLocks/>
                  </p:cNvGrpSpPr>
                  <p:nvPr/>
                </p:nvGrpSpPr>
                <p:grpSpPr bwMode="auto">
                  <a:xfrm>
                    <a:off x="3808" y="3209"/>
                    <a:ext cx="1680" cy="947"/>
                    <a:chOff x="288" y="528"/>
                    <a:chExt cx="1680" cy="1632"/>
                  </a:xfrm>
                </p:grpSpPr>
                <p:sp>
                  <p:nvSpPr>
                    <p:cNvPr id="103" name="Line 153">
                      <a:extLst>
                        <a:ext uri="{FF2B5EF4-FFF2-40B4-BE49-F238E27FC236}">
                          <a16:creationId xmlns:a16="http://schemas.microsoft.com/office/drawing/2014/main" id="{A3A50077-954A-40EB-B053-1549318B4F5C}"/>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4" name="Line 154">
                      <a:extLst>
                        <a:ext uri="{FF2B5EF4-FFF2-40B4-BE49-F238E27FC236}">
                          <a16:creationId xmlns:a16="http://schemas.microsoft.com/office/drawing/2014/main" id="{8FF28BE8-ED13-406E-B6B8-875D25583082}"/>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5" name="Line 155">
                      <a:extLst>
                        <a:ext uri="{FF2B5EF4-FFF2-40B4-BE49-F238E27FC236}">
                          <a16:creationId xmlns:a16="http://schemas.microsoft.com/office/drawing/2014/main" id="{77A43BAF-F6D5-4DD6-B042-AC88A0F14E81}"/>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6" name="Line 156">
                      <a:extLst>
                        <a:ext uri="{FF2B5EF4-FFF2-40B4-BE49-F238E27FC236}">
                          <a16:creationId xmlns:a16="http://schemas.microsoft.com/office/drawing/2014/main" id="{7A50971D-F41C-420C-8228-120F4EDB8E23}"/>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7" name="Line 157">
                      <a:extLst>
                        <a:ext uri="{FF2B5EF4-FFF2-40B4-BE49-F238E27FC236}">
                          <a16:creationId xmlns:a16="http://schemas.microsoft.com/office/drawing/2014/main" id="{BAD27C9F-86FB-4949-96E6-48E9ADEF38F9}"/>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8" name="Line 158">
                      <a:extLst>
                        <a:ext uri="{FF2B5EF4-FFF2-40B4-BE49-F238E27FC236}">
                          <a16:creationId xmlns:a16="http://schemas.microsoft.com/office/drawing/2014/main" id="{BB03766A-E5EE-4A0D-A938-0F2F8D9E643D}"/>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9" name="Line 159">
                      <a:extLst>
                        <a:ext uri="{FF2B5EF4-FFF2-40B4-BE49-F238E27FC236}">
                          <a16:creationId xmlns:a16="http://schemas.microsoft.com/office/drawing/2014/main" id="{A0B92FA8-B0DD-4495-AF8C-9FBCA4DE0B8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0" name="Line 160">
                      <a:extLst>
                        <a:ext uri="{FF2B5EF4-FFF2-40B4-BE49-F238E27FC236}">
                          <a16:creationId xmlns:a16="http://schemas.microsoft.com/office/drawing/2014/main" id="{3CFA1CEF-F35E-4694-A278-1FE91238959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2" name="Group 161">
                  <a:extLst>
                    <a:ext uri="{FF2B5EF4-FFF2-40B4-BE49-F238E27FC236}">
                      <a16:creationId xmlns:a16="http://schemas.microsoft.com/office/drawing/2014/main" id="{A4FD2EBA-1996-4EF3-9A43-BC29ECDCD5E2}"/>
                    </a:ext>
                  </a:extLst>
                </p:cNvPr>
                <p:cNvGrpSpPr>
                  <a:grpSpLocks/>
                </p:cNvGrpSpPr>
                <p:nvPr userDrawn="1"/>
              </p:nvGrpSpPr>
              <p:grpSpPr bwMode="auto">
                <a:xfrm>
                  <a:off x="4755" y="144"/>
                  <a:ext cx="1801" cy="4012"/>
                  <a:chOff x="4755" y="144"/>
                  <a:chExt cx="1801" cy="4012"/>
                </a:xfrm>
              </p:grpSpPr>
              <p:grpSp>
                <p:nvGrpSpPr>
                  <p:cNvPr id="63" name="Group 162">
                    <a:extLst>
                      <a:ext uri="{FF2B5EF4-FFF2-40B4-BE49-F238E27FC236}">
                        <a16:creationId xmlns:a16="http://schemas.microsoft.com/office/drawing/2014/main" id="{37D00DBB-02D4-4812-A938-C1EA62E8D279}"/>
                      </a:ext>
                    </a:extLst>
                  </p:cNvPr>
                  <p:cNvGrpSpPr>
                    <a:grpSpLocks/>
                  </p:cNvGrpSpPr>
                  <p:nvPr userDrawn="1"/>
                </p:nvGrpSpPr>
                <p:grpSpPr bwMode="auto">
                  <a:xfrm>
                    <a:off x="4755" y="144"/>
                    <a:ext cx="975" cy="947"/>
                    <a:chOff x="4755" y="144"/>
                    <a:chExt cx="975" cy="947"/>
                  </a:xfrm>
                </p:grpSpPr>
                <p:sp>
                  <p:nvSpPr>
                    <p:cNvPr id="91" name="Line 163">
                      <a:extLst>
                        <a:ext uri="{FF2B5EF4-FFF2-40B4-BE49-F238E27FC236}">
                          <a16:creationId xmlns:a16="http://schemas.microsoft.com/office/drawing/2014/main" id="{9E73B8B7-74AB-4507-8CE7-ED7FF3EAB5D2}"/>
                        </a:ext>
                      </a:extLst>
                    </p:cNvPr>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2" name="Line 164">
                      <a:extLst>
                        <a:ext uri="{FF2B5EF4-FFF2-40B4-BE49-F238E27FC236}">
                          <a16:creationId xmlns:a16="http://schemas.microsoft.com/office/drawing/2014/main" id="{AD930504-77B8-49AB-9BC2-692482881D30}"/>
                        </a:ext>
                      </a:extLst>
                    </p:cNvPr>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3" name="Line 165">
                      <a:extLst>
                        <a:ext uri="{FF2B5EF4-FFF2-40B4-BE49-F238E27FC236}">
                          <a16:creationId xmlns:a16="http://schemas.microsoft.com/office/drawing/2014/main" id="{54F7D559-20CB-4E8E-9D90-8C6911B3008F}"/>
                        </a:ext>
                      </a:extLst>
                    </p:cNvPr>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4" name="Line 166">
                      <a:extLst>
                        <a:ext uri="{FF2B5EF4-FFF2-40B4-BE49-F238E27FC236}">
                          <a16:creationId xmlns:a16="http://schemas.microsoft.com/office/drawing/2014/main" id="{B7885EED-D002-4085-82E8-5FA16200C847}"/>
                        </a:ext>
                      </a:extLst>
                    </p:cNvPr>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5" name="Line 167">
                      <a:extLst>
                        <a:ext uri="{FF2B5EF4-FFF2-40B4-BE49-F238E27FC236}">
                          <a16:creationId xmlns:a16="http://schemas.microsoft.com/office/drawing/2014/main" id="{871ED22B-7635-4580-8A7B-A88E1508EEFB}"/>
                        </a:ext>
                      </a:extLst>
                    </p:cNvPr>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6" name="Line 168">
                      <a:extLst>
                        <a:ext uri="{FF2B5EF4-FFF2-40B4-BE49-F238E27FC236}">
                          <a16:creationId xmlns:a16="http://schemas.microsoft.com/office/drawing/2014/main" id="{003CB1FE-E46D-4F4D-86D9-E2148B8A036F}"/>
                        </a:ext>
                      </a:extLst>
                    </p:cNvPr>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7" name="Line 169">
                      <a:extLst>
                        <a:ext uri="{FF2B5EF4-FFF2-40B4-BE49-F238E27FC236}">
                          <a16:creationId xmlns:a16="http://schemas.microsoft.com/office/drawing/2014/main" id="{AB5EB080-7C17-4DFD-9816-20CBFAD3EF38}"/>
                        </a:ext>
                      </a:extLst>
                    </p:cNvPr>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8" name="Line 170">
                      <a:extLst>
                        <a:ext uri="{FF2B5EF4-FFF2-40B4-BE49-F238E27FC236}">
                          <a16:creationId xmlns:a16="http://schemas.microsoft.com/office/drawing/2014/main" id="{221A7E5D-216B-4B37-A4FF-AE502CF383D1}"/>
                        </a:ext>
                      </a:extLst>
                    </p:cNvPr>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4" name="Group 171">
                    <a:extLst>
                      <a:ext uri="{FF2B5EF4-FFF2-40B4-BE49-F238E27FC236}">
                        <a16:creationId xmlns:a16="http://schemas.microsoft.com/office/drawing/2014/main" id="{96B26171-98BE-47AB-A4CA-1EF465A8455C}"/>
                      </a:ext>
                    </a:extLst>
                  </p:cNvPr>
                  <p:cNvGrpSpPr>
                    <a:grpSpLocks/>
                  </p:cNvGrpSpPr>
                  <p:nvPr/>
                </p:nvGrpSpPr>
                <p:grpSpPr bwMode="auto">
                  <a:xfrm>
                    <a:off x="4876" y="1166"/>
                    <a:ext cx="1680" cy="947"/>
                    <a:chOff x="288" y="528"/>
                    <a:chExt cx="1680" cy="1632"/>
                  </a:xfrm>
                </p:grpSpPr>
                <p:sp>
                  <p:nvSpPr>
                    <p:cNvPr id="83" name="Line 172">
                      <a:extLst>
                        <a:ext uri="{FF2B5EF4-FFF2-40B4-BE49-F238E27FC236}">
                          <a16:creationId xmlns:a16="http://schemas.microsoft.com/office/drawing/2014/main" id="{3D001048-1FFB-43BE-8B1C-8F49A651B7C8}"/>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4" name="Line 173">
                      <a:extLst>
                        <a:ext uri="{FF2B5EF4-FFF2-40B4-BE49-F238E27FC236}">
                          <a16:creationId xmlns:a16="http://schemas.microsoft.com/office/drawing/2014/main" id="{86AEDD2F-BBA8-4DE9-A7E4-BA2F64ECAF6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5" name="Line 174">
                      <a:extLst>
                        <a:ext uri="{FF2B5EF4-FFF2-40B4-BE49-F238E27FC236}">
                          <a16:creationId xmlns:a16="http://schemas.microsoft.com/office/drawing/2014/main" id="{0B521B8E-F4EE-47EA-B578-C71AD5BA2741}"/>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6" name="Line 175">
                      <a:extLst>
                        <a:ext uri="{FF2B5EF4-FFF2-40B4-BE49-F238E27FC236}">
                          <a16:creationId xmlns:a16="http://schemas.microsoft.com/office/drawing/2014/main" id="{F36B32E8-A3B4-4EB3-A3FF-DBC4CAF071E0}"/>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7" name="Line 176">
                      <a:extLst>
                        <a:ext uri="{FF2B5EF4-FFF2-40B4-BE49-F238E27FC236}">
                          <a16:creationId xmlns:a16="http://schemas.microsoft.com/office/drawing/2014/main" id="{977E3C6A-45AE-484D-98B3-6BD15718CD94}"/>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8" name="Line 177">
                      <a:extLst>
                        <a:ext uri="{FF2B5EF4-FFF2-40B4-BE49-F238E27FC236}">
                          <a16:creationId xmlns:a16="http://schemas.microsoft.com/office/drawing/2014/main" id="{A7E98284-CCD9-4143-80C1-449806CC0A7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9" name="Line 178">
                      <a:extLst>
                        <a:ext uri="{FF2B5EF4-FFF2-40B4-BE49-F238E27FC236}">
                          <a16:creationId xmlns:a16="http://schemas.microsoft.com/office/drawing/2014/main" id="{1ED1679E-B5A6-4BA7-8DCB-3B6CE85C8466}"/>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0" name="Line 179">
                      <a:extLst>
                        <a:ext uri="{FF2B5EF4-FFF2-40B4-BE49-F238E27FC236}">
                          <a16:creationId xmlns:a16="http://schemas.microsoft.com/office/drawing/2014/main" id="{386B46F8-4D46-4BB6-B3A3-67E2F00FFA84}"/>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5" name="Group 180">
                    <a:extLst>
                      <a:ext uri="{FF2B5EF4-FFF2-40B4-BE49-F238E27FC236}">
                        <a16:creationId xmlns:a16="http://schemas.microsoft.com/office/drawing/2014/main" id="{FA8AE61C-6ECB-4CC5-81E5-9F0321866796}"/>
                      </a:ext>
                    </a:extLst>
                  </p:cNvPr>
                  <p:cNvGrpSpPr>
                    <a:grpSpLocks/>
                  </p:cNvGrpSpPr>
                  <p:nvPr/>
                </p:nvGrpSpPr>
                <p:grpSpPr bwMode="auto">
                  <a:xfrm>
                    <a:off x="4876" y="2187"/>
                    <a:ext cx="1680" cy="947"/>
                    <a:chOff x="288" y="528"/>
                    <a:chExt cx="1680" cy="1632"/>
                  </a:xfrm>
                </p:grpSpPr>
                <p:sp>
                  <p:nvSpPr>
                    <p:cNvPr id="75" name="Line 181">
                      <a:extLst>
                        <a:ext uri="{FF2B5EF4-FFF2-40B4-BE49-F238E27FC236}">
                          <a16:creationId xmlns:a16="http://schemas.microsoft.com/office/drawing/2014/main" id="{807FCA5E-AA7B-4D1F-BD67-9CE1A248918B}"/>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6" name="Line 182">
                      <a:extLst>
                        <a:ext uri="{FF2B5EF4-FFF2-40B4-BE49-F238E27FC236}">
                          <a16:creationId xmlns:a16="http://schemas.microsoft.com/office/drawing/2014/main" id="{15961D19-7613-431E-A2F1-F0F3FC01A79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7" name="Line 183">
                      <a:extLst>
                        <a:ext uri="{FF2B5EF4-FFF2-40B4-BE49-F238E27FC236}">
                          <a16:creationId xmlns:a16="http://schemas.microsoft.com/office/drawing/2014/main" id="{92ACDDB8-DF60-4D16-9F50-DF81A8734056}"/>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8" name="Line 184">
                      <a:extLst>
                        <a:ext uri="{FF2B5EF4-FFF2-40B4-BE49-F238E27FC236}">
                          <a16:creationId xmlns:a16="http://schemas.microsoft.com/office/drawing/2014/main" id="{562C086F-6096-442A-B311-DF4B2818DFC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9" name="Line 185">
                      <a:extLst>
                        <a:ext uri="{FF2B5EF4-FFF2-40B4-BE49-F238E27FC236}">
                          <a16:creationId xmlns:a16="http://schemas.microsoft.com/office/drawing/2014/main" id="{FD35C7EE-D1B0-475A-89CA-AD24E70C2D3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0" name="Line 186">
                      <a:extLst>
                        <a:ext uri="{FF2B5EF4-FFF2-40B4-BE49-F238E27FC236}">
                          <a16:creationId xmlns:a16="http://schemas.microsoft.com/office/drawing/2014/main" id="{719FBA51-B7FE-4FF0-A07B-F5E602935C7B}"/>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1" name="Line 187">
                      <a:extLst>
                        <a:ext uri="{FF2B5EF4-FFF2-40B4-BE49-F238E27FC236}">
                          <a16:creationId xmlns:a16="http://schemas.microsoft.com/office/drawing/2014/main" id="{9EA3D401-27A6-4396-81D5-8053CEB7343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2" name="Line 188">
                      <a:extLst>
                        <a:ext uri="{FF2B5EF4-FFF2-40B4-BE49-F238E27FC236}">
                          <a16:creationId xmlns:a16="http://schemas.microsoft.com/office/drawing/2014/main" id="{74DD87B7-1358-4B0A-BB52-0D7CE26C9267}"/>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6" name="Group 189">
                    <a:extLst>
                      <a:ext uri="{FF2B5EF4-FFF2-40B4-BE49-F238E27FC236}">
                        <a16:creationId xmlns:a16="http://schemas.microsoft.com/office/drawing/2014/main" id="{79127385-A3F9-4937-9643-6646CF7B3F1C}"/>
                      </a:ext>
                    </a:extLst>
                  </p:cNvPr>
                  <p:cNvGrpSpPr>
                    <a:grpSpLocks/>
                  </p:cNvGrpSpPr>
                  <p:nvPr/>
                </p:nvGrpSpPr>
                <p:grpSpPr bwMode="auto">
                  <a:xfrm>
                    <a:off x="4876" y="3209"/>
                    <a:ext cx="1680" cy="947"/>
                    <a:chOff x="288" y="528"/>
                    <a:chExt cx="1680" cy="1632"/>
                  </a:xfrm>
                </p:grpSpPr>
                <p:sp>
                  <p:nvSpPr>
                    <p:cNvPr id="67" name="Line 190">
                      <a:extLst>
                        <a:ext uri="{FF2B5EF4-FFF2-40B4-BE49-F238E27FC236}">
                          <a16:creationId xmlns:a16="http://schemas.microsoft.com/office/drawing/2014/main" id="{323844E9-8D83-4B04-9437-A6BA821CF0C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68" name="Line 191">
                      <a:extLst>
                        <a:ext uri="{FF2B5EF4-FFF2-40B4-BE49-F238E27FC236}">
                          <a16:creationId xmlns:a16="http://schemas.microsoft.com/office/drawing/2014/main" id="{7BCCCC83-CEE3-40F0-9B91-935F83B0DEB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69" name="Line 192">
                      <a:extLst>
                        <a:ext uri="{FF2B5EF4-FFF2-40B4-BE49-F238E27FC236}">
                          <a16:creationId xmlns:a16="http://schemas.microsoft.com/office/drawing/2014/main" id="{EE31728B-7FCC-4543-B436-33B23CFBB44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0" name="Line 193">
                      <a:extLst>
                        <a:ext uri="{FF2B5EF4-FFF2-40B4-BE49-F238E27FC236}">
                          <a16:creationId xmlns:a16="http://schemas.microsoft.com/office/drawing/2014/main" id="{A12EE9D4-F27C-47CC-B4B2-87DEF80C385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1" name="Line 194">
                      <a:extLst>
                        <a:ext uri="{FF2B5EF4-FFF2-40B4-BE49-F238E27FC236}">
                          <a16:creationId xmlns:a16="http://schemas.microsoft.com/office/drawing/2014/main" id="{4704571F-EFD6-4A3B-B6FC-B312F5F9F3B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2" name="Line 195">
                      <a:extLst>
                        <a:ext uri="{FF2B5EF4-FFF2-40B4-BE49-F238E27FC236}">
                          <a16:creationId xmlns:a16="http://schemas.microsoft.com/office/drawing/2014/main" id="{852C23FA-A068-4068-8581-CE2B7A738D48}"/>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3" name="Line 196">
                      <a:extLst>
                        <a:ext uri="{FF2B5EF4-FFF2-40B4-BE49-F238E27FC236}">
                          <a16:creationId xmlns:a16="http://schemas.microsoft.com/office/drawing/2014/main" id="{A5AE3E84-8E71-4AE1-907E-60D2AC70042F}"/>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4" name="Line 197">
                      <a:extLst>
                        <a:ext uri="{FF2B5EF4-FFF2-40B4-BE49-F238E27FC236}">
                          <a16:creationId xmlns:a16="http://schemas.microsoft.com/office/drawing/2014/main" id="{B467DFEF-FA5E-4B07-99BA-8F17BAA6D39C}"/>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grpSp>
            <p:nvGrpSpPr>
              <p:cNvPr id="38" name="Group 198">
                <a:extLst>
                  <a:ext uri="{FF2B5EF4-FFF2-40B4-BE49-F238E27FC236}">
                    <a16:creationId xmlns:a16="http://schemas.microsoft.com/office/drawing/2014/main" id="{09C2F9E7-231B-4E5D-ADB6-67D621F64D96}"/>
                  </a:ext>
                </a:extLst>
              </p:cNvPr>
              <p:cNvGrpSpPr>
                <a:grpSpLocks/>
              </p:cNvGrpSpPr>
              <p:nvPr userDrawn="1"/>
            </p:nvGrpSpPr>
            <p:grpSpPr bwMode="auto">
              <a:xfrm>
                <a:off x="3" y="68"/>
                <a:ext cx="5730" cy="0"/>
                <a:chOff x="3" y="68"/>
                <a:chExt cx="5730" cy="0"/>
              </a:xfrm>
            </p:grpSpPr>
            <p:sp>
              <p:nvSpPr>
                <p:cNvPr id="39" name="Line 199">
                  <a:extLst>
                    <a:ext uri="{FF2B5EF4-FFF2-40B4-BE49-F238E27FC236}">
                      <a16:creationId xmlns:a16="http://schemas.microsoft.com/office/drawing/2014/main" id="{0430C7DD-8FCC-4253-9A9D-A104ABBE8266}"/>
                    </a:ext>
                  </a:extLst>
                </p:cNvPr>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0" name="Line 200">
                  <a:extLst>
                    <a:ext uri="{FF2B5EF4-FFF2-40B4-BE49-F238E27FC236}">
                      <a16:creationId xmlns:a16="http://schemas.microsoft.com/office/drawing/2014/main" id="{195F068D-6325-4589-BD2E-DD61D60953B6}"/>
                    </a:ext>
                  </a:extLst>
                </p:cNvPr>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1" name="Line 201">
                  <a:extLst>
                    <a:ext uri="{FF2B5EF4-FFF2-40B4-BE49-F238E27FC236}">
                      <a16:creationId xmlns:a16="http://schemas.microsoft.com/office/drawing/2014/main" id="{519F18D0-3B01-42B1-B783-9531F688FEC6}"/>
                    </a:ext>
                  </a:extLst>
                </p:cNvPr>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2" name="Line 202">
                  <a:extLst>
                    <a:ext uri="{FF2B5EF4-FFF2-40B4-BE49-F238E27FC236}">
                      <a16:creationId xmlns:a16="http://schemas.microsoft.com/office/drawing/2014/main" id="{236546FE-CAC8-44E0-8EE9-82E30872DD2D}"/>
                    </a:ext>
                  </a:extLst>
                </p:cNvPr>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3" name="Line 203">
                  <a:extLst>
                    <a:ext uri="{FF2B5EF4-FFF2-40B4-BE49-F238E27FC236}">
                      <a16:creationId xmlns:a16="http://schemas.microsoft.com/office/drawing/2014/main" id="{6840AB41-5959-416E-BE84-32386C7CFBEA}"/>
                    </a:ext>
                  </a:extLst>
                </p:cNvPr>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4" name="Line 204">
                  <a:extLst>
                    <a:ext uri="{FF2B5EF4-FFF2-40B4-BE49-F238E27FC236}">
                      <a16:creationId xmlns:a16="http://schemas.microsoft.com/office/drawing/2014/main" id="{77755F73-5434-46BD-9B77-E006B65DB921}"/>
                    </a:ext>
                  </a:extLst>
                </p:cNvPr>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5" name="Line 205">
                  <a:extLst>
                    <a:ext uri="{FF2B5EF4-FFF2-40B4-BE49-F238E27FC236}">
                      <a16:creationId xmlns:a16="http://schemas.microsoft.com/office/drawing/2014/main" id="{6EBDFA75-42D8-47C2-BB62-081BC45440AB}"/>
                    </a:ext>
                  </a:extLst>
                </p:cNvPr>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6" name="Line 206">
                  <a:extLst>
                    <a:ext uri="{FF2B5EF4-FFF2-40B4-BE49-F238E27FC236}">
                      <a16:creationId xmlns:a16="http://schemas.microsoft.com/office/drawing/2014/main" id="{978DB21E-5E8D-4BB8-B2D0-AA5CC5AB39A1}"/>
                    </a:ext>
                  </a:extLst>
                </p:cNvPr>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7" name="Line 207">
                  <a:extLst>
                    <a:ext uri="{FF2B5EF4-FFF2-40B4-BE49-F238E27FC236}">
                      <a16:creationId xmlns:a16="http://schemas.microsoft.com/office/drawing/2014/main" id="{6F20F570-9E09-46EC-8E2C-BBCEB6285BF1}"/>
                    </a:ext>
                  </a:extLst>
                </p:cNvPr>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8" name="Line 208">
                  <a:extLst>
                    <a:ext uri="{FF2B5EF4-FFF2-40B4-BE49-F238E27FC236}">
                      <a16:creationId xmlns:a16="http://schemas.microsoft.com/office/drawing/2014/main" id="{CBDC99C9-3348-43FD-AD79-6A94DA7CF37F}"/>
                    </a:ext>
                  </a:extLst>
                </p:cNvPr>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9" name="Line 209">
                  <a:extLst>
                    <a:ext uri="{FF2B5EF4-FFF2-40B4-BE49-F238E27FC236}">
                      <a16:creationId xmlns:a16="http://schemas.microsoft.com/office/drawing/2014/main" id="{BB653496-9844-4B0E-B275-32FCA2BDDB97}"/>
                    </a:ext>
                  </a:extLst>
                </p:cNvPr>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 name="Group 210">
              <a:extLst>
                <a:ext uri="{FF2B5EF4-FFF2-40B4-BE49-F238E27FC236}">
                  <a16:creationId xmlns:a16="http://schemas.microsoft.com/office/drawing/2014/main" id="{504BFE94-E41C-4441-AACA-3FC8D74B883E}"/>
                </a:ext>
              </a:extLst>
            </p:cNvPr>
            <p:cNvGrpSpPr>
              <a:grpSpLocks/>
            </p:cNvGrpSpPr>
            <p:nvPr/>
          </p:nvGrpSpPr>
          <p:grpSpPr bwMode="auto">
            <a:xfrm>
              <a:off x="336" y="1200"/>
              <a:ext cx="5088" cy="1056"/>
              <a:chOff x="336" y="1200"/>
              <a:chExt cx="5088" cy="1056"/>
            </a:xfrm>
          </p:grpSpPr>
          <p:sp>
            <p:nvSpPr>
              <p:cNvPr id="32" name="Rectangle 211">
                <a:extLst>
                  <a:ext uri="{FF2B5EF4-FFF2-40B4-BE49-F238E27FC236}">
                    <a16:creationId xmlns:a16="http://schemas.microsoft.com/office/drawing/2014/main" id="{AE77FDC8-60D1-4EF2-BCA8-C7C85D9913A9}"/>
                  </a:ext>
                </a:extLst>
              </p:cNvPr>
              <p:cNvSpPr>
                <a:spLocks noChangeArrowheads="1"/>
              </p:cNvSpPr>
              <p:nvPr userDrawn="1"/>
            </p:nvSpPr>
            <p:spPr bwMode="auto">
              <a:xfrm>
                <a:off x="2880" y="1200"/>
                <a:ext cx="2544" cy="528"/>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3" name="Rectangle 212">
                <a:extLst>
                  <a:ext uri="{FF2B5EF4-FFF2-40B4-BE49-F238E27FC236}">
                    <a16:creationId xmlns:a16="http://schemas.microsoft.com/office/drawing/2014/main" id="{82CF2F9F-076B-4373-94DA-C217D23B872A}"/>
                  </a:ext>
                </a:extLst>
              </p:cNvPr>
              <p:cNvSpPr>
                <a:spLocks noChangeArrowheads="1"/>
              </p:cNvSpPr>
              <p:nvPr userDrawn="1"/>
            </p:nvSpPr>
            <p:spPr bwMode="auto">
              <a:xfrm>
                <a:off x="2880" y="1728"/>
                <a:ext cx="2544" cy="528"/>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4" name="Rectangle 213">
                <a:extLst>
                  <a:ext uri="{FF2B5EF4-FFF2-40B4-BE49-F238E27FC236}">
                    <a16:creationId xmlns:a16="http://schemas.microsoft.com/office/drawing/2014/main" id="{4FBE77D3-0CC2-4B59-8810-F6064E136B6D}"/>
                  </a:ext>
                </a:extLst>
              </p:cNvPr>
              <p:cNvSpPr>
                <a:spLocks noChangeArrowheads="1"/>
              </p:cNvSpPr>
              <p:nvPr userDrawn="1"/>
            </p:nvSpPr>
            <p:spPr bwMode="auto">
              <a:xfrm>
                <a:off x="336" y="1728"/>
                <a:ext cx="2544" cy="528"/>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5" name="Rectangle 214">
                <a:extLst>
                  <a:ext uri="{FF2B5EF4-FFF2-40B4-BE49-F238E27FC236}">
                    <a16:creationId xmlns:a16="http://schemas.microsoft.com/office/drawing/2014/main" id="{B48B45B4-AF86-4C65-8F42-D9D7F37006CF}"/>
                  </a:ext>
                </a:extLst>
              </p:cNvPr>
              <p:cNvSpPr>
                <a:spLocks noChangeArrowheads="1"/>
              </p:cNvSpPr>
              <p:nvPr userDrawn="1"/>
            </p:nvSpPr>
            <p:spPr bwMode="auto">
              <a:xfrm>
                <a:off x="336" y="1200"/>
                <a:ext cx="2544" cy="528"/>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6" name="Rectangle 215">
                <a:extLst>
                  <a:ext uri="{FF2B5EF4-FFF2-40B4-BE49-F238E27FC236}">
                    <a16:creationId xmlns:a16="http://schemas.microsoft.com/office/drawing/2014/main" id="{38EF0275-E0A4-4428-A9D7-7F8C5596E97C}"/>
                  </a:ext>
                </a:extLst>
              </p:cNvPr>
              <p:cNvSpPr>
                <a:spLocks noChangeArrowheads="1"/>
              </p:cNvSpPr>
              <p:nvPr userDrawn="1"/>
            </p:nvSpPr>
            <p:spPr bwMode="white">
              <a:xfrm>
                <a:off x="432" y="1296"/>
                <a:ext cx="4896" cy="864"/>
              </a:xfrm>
              <a:prstGeom prst="rect">
                <a:avLst/>
              </a:prstGeom>
              <a:solidFill>
                <a:schemeClr val="bg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7" name="Group 216">
              <a:extLst>
                <a:ext uri="{FF2B5EF4-FFF2-40B4-BE49-F238E27FC236}">
                  <a16:creationId xmlns:a16="http://schemas.microsoft.com/office/drawing/2014/main" id="{2DABF1EC-113B-4B2C-AA8C-23E5F0B29C7B}"/>
                </a:ext>
              </a:extLst>
            </p:cNvPr>
            <p:cNvGrpSpPr>
              <a:grpSpLocks/>
            </p:cNvGrpSpPr>
            <p:nvPr/>
          </p:nvGrpSpPr>
          <p:grpSpPr bwMode="auto">
            <a:xfrm>
              <a:off x="192" y="4273"/>
              <a:ext cx="5328" cy="47"/>
              <a:chOff x="192" y="3840"/>
              <a:chExt cx="5328" cy="47"/>
            </a:xfrm>
          </p:grpSpPr>
          <p:grpSp>
            <p:nvGrpSpPr>
              <p:cNvPr id="8" name="Group 217">
                <a:extLst>
                  <a:ext uri="{FF2B5EF4-FFF2-40B4-BE49-F238E27FC236}">
                    <a16:creationId xmlns:a16="http://schemas.microsoft.com/office/drawing/2014/main" id="{2D3D2E70-0D6B-4C65-BD04-F0699D4CDB66}"/>
                  </a:ext>
                </a:extLst>
              </p:cNvPr>
              <p:cNvGrpSpPr>
                <a:grpSpLocks/>
              </p:cNvGrpSpPr>
              <p:nvPr userDrawn="1"/>
            </p:nvGrpSpPr>
            <p:grpSpPr bwMode="auto">
              <a:xfrm>
                <a:off x="192" y="3840"/>
                <a:ext cx="624" cy="47"/>
                <a:chOff x="624" y="3706"/>
                <a:chExt cx="1056" cy="106"/>
              </a:xfrm>
            </p:grpSpPr>
            <p:sp>
              <p:nvSpPr>
                <p:cNvPr id="30" name="Rectangle 218">
                  <a:extLst>
                    <a:ext uri="{FF2B5EF4-FFF2-40B4-BE49-F238E27FC236}">
                      <a16:creationId xmlns:a16="http://schemas.microsoft.com/office/drawing/2014/main" id="{48C6D18D-B8DA-46D6-99F4-F3451E0C07C9}"/>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1" name="Rectangle 219">
                  <a:extLst>
                    <a:ext uri="{FF2B5EF4-FFF2-40B4-BE49-F238E27FC236}">
                      <a16:creationId xmlns:a16="http://schemas.microsoft.com/office/drawing/2014/main" id="{A50BDFDC-1B9D-49E0-AAE5-7E1AF74D293E}"/>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9" name="Group 220">
                <a:extLst>
                  <a:ext uri="{FF2B5EF4-FFF2-40B4-BE49-F238E27FC236}">
                    <a16:creationId xmlns:a16="http://schemas.microsoft.com/office/drawing/2014/main" id="{B0A23888-607B-4E73-81F3-42BD466E3C19}"/>
                  </a:ext>
                </a:extLst>
              </p:cNvPr>
              <p:cNvGrpSpPr>
                <a:grpSpLocks/>
              </p:cNvGrpSpPr>
              <p:nvPr userDrawn="1"/>
            </p:nvGrpSpPr>
            <p:grpSpPr bwMode="auto">
              <a:xfrm>
                <a:off x="864" y="3840"/>
                <a:ext cx="624" cy="47"/>
                <a:chOff x="624" y="3600"/>
                <a:chExt cx="1056" cy="106"/>
              </a:xfrm>
            </p:grpSpPr>
            <p:sp>
              <p:nvSpPr>
                <p:cNvPr id="28" name="Rectangle 221">
                  <a:extLst>
                    <a:ext uri="{FF2B5EF4-FFF2-40B4-BE49-F238E27FC236}">
                      <a16:creationId xmlns:a16="http://schemas.microsoft.com/office/drawing/2014/main" id="{9FD30D87-E586-473F-9243-F76A8CC3BD11}"/>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9" name="Rectangle 222">
                  <a:extLst>
                    <a:ext uri="{FF2B5EF4-FFF2-40B4-BE49-F238E27FC236}">
                      <a16:creationId xmlns:a16="http://schemas.microsoft.com/office/drawing/2014/main" id="{576ABB4E-55AB-49BB-8260-545C981C9436}"/>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 name="Group 223">
                <a:extLst>
                  <a:ext uri="{FF2B5EF4-FFF2-40B4-BE49-F238E27FC236}">
                    <a16:creationId xmlns:a16="http://schemas.microsoft.com/office/drawing/2014/main" id="{F2E8ECE6-5F97-499B-8B56-65E8008E9EB6}"/>
                  </a:ext>
                </a:extLst>
              </p:cNvPr>
              <p:cNvGrpSpPr>
                <a:grpSpLocks/>
              </p:cNvGrpSpPr>
              <p:nvPr userDrawn="1"/>
            </p:nvGrpSpPr>
            <p:grpSpPr bwMode="auto">
              <a:xfrm>
                <a:off x="1536" y="3840"/>
                <a:ext cx="624" cy="47"/>
                <a:chOff x="624" y="3706"/>
                <a:chExt cx="1056" cy="106"/>
              </a:xfrm>
            </p:grpSpPr>
            <p:sp>
              <p:nvSpPr>
                <p:cNvPr id="26" name="Rectangle 224">
                  <a:extLst>
                    <a:ext uri="{FF2B5EF4-FFF2-40B4-BE49-F238E27FC236}">
                      <a16:creationId xmlns:a16="http://schemas.microsoft.com/office/drawing/2014/main" id="{392E0269-B5E3-44AD-9418-9C6E676336D3}"/>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7" name="Rectangle 225">
                  <a:extLst>
                    <a:ext uri="{FF2B5EF4-FFF2-40B4-BE49-F238E27FC236}">
                      <a16:creationId xmlns:a16="http://schemas.microsoft.com/office/drawing/2014/main" id="{235B515B-D06D-41AC-836E-54AEAB48D2EF}"/>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1" name="Group 226">
                <a:extLst>
                  <a:ext uri="{FF2B5EF4-FFF2-40B4-BE49-F238E27FC236}">
                    <a16:creationId xmlns:a16="http://schemas.microsoft.com/office/drawing/2014/main" id="{B2878AC6-B513-422F-803C-A3571C200B6B}"/>
                  </a:ext>
                </a:extLst>
              </p:cNvPr>
              <p:cNvGrpSpPr>
                <a:grpSpLocks/>
              </p:cNvGrpSpPr>
              <p:nvPr userDrawn="1"/>
            </p:nvGrpSpPr>
            <p:grpSpPr bwMode="auto">
              <a:xfrm>
                <a:off x="2208" y="3840"/>
                <a:ext cx="624" cy="47"/>
                <a:chOff x="624" y="3600"/>
                <a:chExt cx="1056" cy="106"/>
              </a:xfrm>
            </p:grpSpPr>
            <p:sp>
              <p:nvSpPr>
                <p:cNvPr id="24" name="Rectangle 227">
                  <a:extLst>
                    <a:ext uri="{FF2B5EF4-FFF2-40B4-BE49-F238E27FC236}">
                      <a16:creationId xmlns:a16="http://schemas.microsoft.com/office/drawing/2014/main" id="{7C90E8CF-1C4A-481E-94FD-89447B572325}"/>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5" name="Rectangle 228">
                  <a:extLst>
                    <a:ext uri="{FF2B5EF4-FFF2-40B4-BE49-F238E27FC236}">
                      <a16:creationId xmlns:a16="http://schemas.microsoft.com/office/drawing/2014/main" id="{7B653F3E-39AB-4ECD-A6E3-6F5500773D1D}"/>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2" name="Group 229">
                <a:extLst>
                  <a:ext uri="{FF2B5EF4-FFF2-40B4-BE49-F238E27FC236}">
                    <a16:creationId xmlns:a16="http://schemas.microsoft.com/office/drawing/2014/main" id="{0B551FC1-A74E-4B98-8E4E-2023BD020E7F}"/>
                  </a:ext>
                </a:extLst>
              </p:cNvPr>
              <p:cNvGrpSpPr>
                <a:grpSpLocks/>
              </p:cNvGrpSpPr>
              <p:nvPr userDrawn="1"/>
            </p:nvGrpSpPr>
            <p:grpSpPr bwMode="auto">
              <a:xfrm>
                <a:off x="2880" y="3840"/>
                <a:ext cx="624" cy="47"/>
                <a:chOff x="624" y="3706"/>
                <a:chExt cx="1056" cy="106"/>
              </a:xfrm>
            </p:grpSpPr>
            <p:sp>
              <p:nvSpPr>
                <p:cNvPr id="22" name="Rectangle 230">
                  <a:extLst>
                    <a:ext uri="{FF2B5EF4-FFF2-40B4-BE49-F238E27FC236}">
                      <a16:creationId xmlns:a16="http://schemas.microsoft.com/office/drawing/2014/main" id="{EF86DF61-F327-46B5-B357-934DC8DD8561}"/>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 name="Rectangle 231">
                  <a:extLst>
                    <a:ext uri="{FF2B5EF4-FFF2-40B4-BE49-F238E27FC236}">
                      <a16:creationId xmlns:a16="http://schemas.microsoft.com/office/drawing/2014/main" id="{4E78D18F-CCF1-4079-AFF5-2351F836497B}"/>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 name="Group 232">
                <a:extLst>
                  <a:ext uri="{FF2B5EF4-FFF2-40B4-BE49-F238E27FC236}">
                    <a16:creationId xmlns:a16="http://schemas.microsoft.com/office/drawing/2014/main" id="{F8780A9C-95C9-46C2-8D07-B7EF24570F73}"/>
                  </a:ext>
                </a:extLst>
              </p:cNvPr>
              <p:cNvGrpSpPr>
                <a:grpSpLocks/>
              </p:cNvGrpSpPr>
              <p:nvPr userDrawn="1"/>
            </p:nvGrpSpPr>
            <p:grpSpPr bwMode="auto">
              <a:xfrm>
                <a:off x="3552" y="3840"/>
                <a:ext cx="624" cy="47"/>
                <a:chOff x="624" y="3600"/>
                <a:chExt cx="1056" cy="106"/>
              </a:xfrm>
            </p:grpSpPr>
            <p:sp>
              <p:nvSpPr>
                <p:cNvPr id="20" name="Rectangle 233">
                  <a:extLst>
                    <a:ext uri="{FF2B5EF4-FFF2-40B4-BE49-F238E27FC236}">
                      <a16:creationId xmlns:a16="http://schemas.microsoft.com/office/drawing/2014/main" id="{7895E1B2-D7F8-4D51-910F-CF4D368D5AE2}"/>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 name="Rectangle 234">
                  <a:extLst>
                    <a:ext uri="{FF2B5EF4-FFF2-40B4-BE49-F238E27FC236}">
                      <a16:creationId xmlns:a16="http://schemas.microsoft.com/office/drawing/2014/main" id="{A80CB0D4-C53E-427E-B12A-ABBC16541611}"/>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4" name="Group 235">
                <a:extLst>
                  <a:ext uri="{FF2B5EF4-FFF2-40B4-BE49-F238E27FC236}">
                    <a16:creationId xmlns:a16="http://schemas.microsoft.com/office/drawing/2014/main" id="{29659001-3FC5-451C-9F30-7DFA5F1330E7}"/>
                  </a:ext>
                </a:extLst>
              </p:cNvPr>
              <p:cNvGrpSpPr>
                <a:grpSpLocks/>
              </p:cNvGrpSpPr>
              <p:nvPr userDrawn="1"/>
            </p:nvGrpSpPr>
            <p:grpSpPr bwMode="auto">
              <a:xfrm>
                <a:off x="4224" y="3840"/>
                <a:ext cx="624" cy="47"/>
                <a:chOff x="624" y="3706"/>
                <a:chExt cx="1056" cy="106"/>
              </a:xfrm>
            </p:grpSpPr>
            <p:sp>
              <p:nvSpPr>
                <p:cNvPr id="18" name="Rectangle 236">
                  <a:extLst>
                    <a:ext uri="{FF2B5EF4-FFF2-40B4-BE49-F238E27FC236}">
                      <a16:creationId xmlns:a16="http://schemas.microsoft.com/office/drawing/2014/main" id="{361D9804-A1F0-4C61-BAA3-630F4E7AB0BE}"/>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 name="Rectangle 237">
                  <a:extLst>
                    <a:ext uri="{FF2B5EF4-FFF2-40B4-BE49-F238E27FC236}">
                      <a16:creationId xmlns:a16="http://schemas.microsoft.com/office/drawing/2014/main" id="{0725AAAB-6210-4E29-A0E3-9B3B958EA2C1}"/>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5" name="Group 238">
                <a:extLst>
                  <a:ext uri="{FF2B5EF4-FFF2-40B4-BE49-F238E27FC236}">
                    <a16:creationId xmlns:a16="http://schemas.microsoft.com/office/drawing/2014/main" id="{28D2ADEF-1555-4C6B-B785-B7803364054B}"/>
                  </a:ext>
                </a:extLst>
              </p:cNvPr>
              <p:cNvGrpSpPr>
                <a:grpSpLocks/>
              </p:cNvGrpSpPr>
              <p:nvPr userDrawn="1"/>
            </p:nvGrpSpPr>
            <p:grpSpPr bwMode="auto">
              <a:xfrm>
                <a:off x="4896" y="3840"/>
                <a:ext cx="624" cy="47"/>
                <a:chOff x="624" y="3600"/>
                <a:chExt cx="1056" cy="106"/>
              </a:xfrm>
            </p:grpSpPr>
            <p:sp>
              <p:nvSpPr>
                <p:cNvPr id="16" name="Rectangle 239">
                  <a:extLst>
                    <a:ext uri="{FF2B5EF4-FFF2-40B4-BE49-F238E27FC236}">
                      <a16:creationId xmlns:a16="http://schemas.microsoft.com/office/drawing/2014/main" id="{AE62C211-225C-4BA9-A4E8-D4A9C9EDCF4E}"/>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 name="Rectangle 240">
                  <a:extLst>
                    <a:ext uri="{FF2B5EF4-FFF2-40B4-BE49-F238E27FC236}">
                      <a16:creationId xmlns:a16="http://schemas.microsoft.com/office/drawing/2014/main" id="{0415D73E-3519-48A5-A69C-FBB7BB406C8E}"/>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pic>
        <p:nvPicPr>
          <p:cNvPr id="243" name="Picture 246" descr="posbul1a">
            <a:extLst>
              <a:ext uri="{FF2B5EF4-FFF2-40B4-BE49-F238E27FC236}">
                <a16:creationId xmlns:a16="http://schemas.microsoft.com/office/drawing/2014/main" id="{AA9A2376-4157-40BC-A712-13C4C30319D7}"/>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13" name="Rectangle 241"/>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28914" name="Rectangle 242"/>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Date Placeholder 243">
            <a:extLst>
              <a:ext uri="{FF2B5EF4-FFF2-40B4-BE49-F238E27FC236}">
                <a16:creationId xmlns:a16="http://schemas.microsoft.com/office/drawing/2014/main" id="{86C95BAC-1863-4D99-B1DC-708B7EBB14E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245" name="Footer Placeholder 244">
            <a:extLst>
              <a:ext uri="{FF2B5EF4-FFF2-40B4-BE49-F238E27FC236}">
                <a16:creationId xmlns:a16="http://schemas.microsoft.com/office/drawing/2014/main" id="{280AFFB0-1EB3-473E-B3E1-3750B5CB166F}"/>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246" name="Slide Number Placeholder 245">
            <a:extLst>
              <a:ext uri="{FF2B5EF4-FFF2-40B4-BE49-F238E27FC236}">
                <a16:creationId xmlns:a16="http://schemas.microsoft.com/office/drawing/2014/main" id="{708FE89E-D2A4-41B7-A4DD-5A91F284E3A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D83D391-BDCF-4C01-8668-F54A01D50627}" type="slidenum">
              <a:rPr lang="en-US" altLang="en-US"/>
              <a:pPr/>
              <a:t>‹#›</a:t>
            </a:fld>
            <a:endParaRPr lang="en-US" altLang="en-US"/>
          </a:p>
        </p:txBody>
      </p:sp>
    </p:spTree>
    <p:extLst>
      <p:ext uri="{BB962C8B-B14F-4D97-AF65-F5344CB8AC3E}">
        <p14:creationId xmlns:p14="http://schemas.microsoft.com/office/powerpoint/2010/main" val="1792443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277611234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4296B-F524-4708-A4C9-1AEB086D8748}"/>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1724C4DC-E747-4146-BC5A-B99A551442FE}"/>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FA3E240F-9503-44B5-9107-95B58AF72456}"/>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9F9D04E-2FA5-4FC6-9D74-E4C4473D6F30}" type="slidenum">
              <a:rPr lang="en-US" altLang="en-US"/>
              <a:pPr/>
              <a:t>‹#›</a:t>
            </a:fld>
            <a:endParaRPr lang="en-US" altLang="en-US"/>
          </a:p>
        </p:txBody>
      </p:sp>
    </p:spTree>
    <p:extLst>
      <p:ext uri="{BB962C8B-B14F-4D97-AF65-F5344CB8AC3E}">
        <p14:creationId xmlns:p14="http://schemas.microsoft.com/office/powerpoint/2010/main" val="191907482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49AD2EA4-0E77-44E4-8323-F6D7C76273D5}"/>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F8CCD9C7-638C-4247-9BC2-F27286770549}"/>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BE0B17F8-8093-4EDF-B29D-9F3F6658FAE3}"/>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265CCC18-11B0-4C26-9AB3-22ECB6A432CA}" type="slidenum">
              <a:rPr lang="en-US" altLang="en-US"/>
              <a:pPr/>
              <a:t>‹#›</a:t>
            </a:fld>
            <a:endParaRPr lang="en-US" altLang="en-US"/>
          </a:p>
        </p:txBody>
      </p:sp>
    </p:spTree>
    <p:extLst>
      <p:ext uri="{BB962C8B-B14F-4D97-AF65-F5344CB8AC3E}">
        <p14:creationId xmlns:p14="http://schemas.microsoft.com/office/powerpoint/2010/main" val="215317072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6946F7-2132-46C7-BBC7-7CEA7AD1B254}"/>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FAEA6089-A38F-470B-BD7C-8190831184E2}"/>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45E6D872-8A46-4783-A429-BEE77940823E}"/>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0049CF0-E47F-4B8F-B46A-6261281DA67D}" type="slidenum">
              <a:rPr lang="en-US" altLang="en-US"/>
              <a:pPr/>
              <a:t>‹#›</a:t>
            </a:fld>
            <a:endParaRPr lang="en-US" altLang="en-US"/>
          </a:p>
        </p:txBody>
      </p:sp>
    </p:spTree>
    <p:extLst>
      <p:ext uri="{BB962C8B-B14F-4D97-AF65-F5344CB8AC3E}">
        <p14:creationId xmlns:p14="http://schemas.microsoft.com/office/powerpoint/2010/main" val="82399048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D1F5ED-973A-4003-9291-65D01CBED622}"/>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8" name="Footer Placeholder 7">
            <a:extLst>
              <a:ext uri="{FF2B5EF4-FFF2-40B4-BE49-F238E27FC236}">
                <a16:creationId xmlns:a16="http://schemas.microsoft.com/office/drawing/2014/main" id="{166F165C-0D0E-4163-8ECB-1566BA10C828}"/>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9" name="Slide Number Placeholder 8">
            <a:extLst>
              <a:ext uri="{FF2B5EF4-FFF2-40B4-BE49-F238E27FC236}">
                <a16:creationId xmlns:a16="http://schemas.microsoft.com/office/drawing/2014/main" id="{B7AC3E93-1AC0-4B09-AAD8-D105EB171532}"/>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7CFFF30-2ACB-4F0E-997D-98F3516000E4}" type="slidenum">
              <a:rPr lang="en-US" altLang="en-US"/>
              <a:pPr/>
              <a:t>‹#›</a:t>
            </a:fld>
            <a:endParaRPr lang="en-US" altLang="en-US"/>
          </a:p>
        </p:txBody>
      </p:sp>
    </p:spTree>
    <p:extLst>
      <p:ext uri="{BB962C8B-B14F-4D97-AF65-F5344CB8AC3E}">
        <p14:creationId xmlns:p14="http://schemas.microsoft.com/office/powerpoint/2010/main" val="351882496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FDCD6-DAEE-45CE-8C5F-FE4CFD821C0C}"/>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Footer Placeholder 3">
            <a:extLst>
              <a:ext uri="{FF2B5EF4-FFF2-40B4-BE49-F238E27FC236}">
                <a16:creationId xmlns:a16="http://schemas.microsoft.com/office/drawing/2014/main" id="{82335C6C-DA2F-469D-8D25-9B58A1B17C59}"/>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F573B314-2E00-4025-A93B-B892355E052C}"/>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F475B5DD-E11E-47ED-8043-B3FE6D257352}" type="slidenum">
              <a:rPr lang="en-US" altLang="en-US"/>
              <a:pPr/>
              <a:t>‹#›</a:t>
            </a:fld>
            <a:endParaRPr lang="en-US" altLang="en-US"/>
          </a:p>
        </p:txBody>
      </p:sp>
    </p:spTree>
    <p:extLst>
      <p:ext uri="{BB962C8B-B14F-4D97-AF65-F5344CB8AC3E}">
        <p14:creationId xmlns:p14="http://schemas.microsoft.com/office/powerpoint/2010/main" val="424835702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C2312C-B13A-4C60-8D35-C6C32171D269}"/>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140B2F18-8324-4381-B68D-00150FE50DD5}"/>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FC92EFC0-0A04-4660-A70F-C7C6B5F5D52F}"/>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901FE49-8963-4446-99FE-A14F7027AC2B}" type="slidenum">
              <a:rPr lang="en-US" altLang="en-US"/>
              <a:pPr/>
              <a:t>‹#›</a:t>
            </a:fld>
            <a:endParaRPr lang="en-US" altLang="en-US"/>
          </a:p>
        </p:txBody>
      </p:sp>
    </p:spTree>
    <p:extLst>
      <p:ext uri="{BB962C8B-B14F-4D97-AF65-F5344CB8AC3E}">
        <p14:creationId xmlns:p14="http://schemas.microsoft.com/office/powerpoint/2010/main" val="246141739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0D96DF9-4886-4D88-954D-36DE83D2D4EF}"/>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5C15E799-C511-4FDB-8FB6-6806DB6E912D}"/>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E8040746-5182-451C-A600-A6832CA0F8CE}"/>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0BDFEB8-6522-4A1C-AA4B-6E71095A21EC}" type="slidenum">
              <a:rPr lang="en-US" altLang="en-US"/>
              <a:pPr/>
              <a:t>‹#›</a:t>
            </a:fld>
            <a:endParaRPr lang="en-US" altLang="en-US"/>
          </a:p>
        </p:txBody>
      </p:sp>
    </p:spTree>
    <p:extLst>
      <p:ext uri="{BB962C8B-B14F-4D97-AF65-F5344CB8AC3E}">
        <p14:creationId xmlns:p14="http://schemas.microsoft.com/office/powerpoint/2010/main" val="124680606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E26555F-0987-4D53-A497-5DE80EF8C7C5}"/>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58D476A7-351F-4C6D-82C8-E9065F64B028}"/>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ADF79C42-0D49-43CD-85D1-8A2F3D720CF6}"/>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498B413F-3B5A-42A0-8809-D56F2C0232B8}" type="slidenum">
              <a:rPr lang="en-US" altLang="en-US"/>
              <a:pPr/>
              <a:t>‹#›</a:t>
            </a:fld>
            <a:endParaRPr lang="en-US" altLang="en-US"/>
          </a:p>
        </p:txBody>
      </p:sp>
    </p:spTree>
    <p:extLst>
      <p:ext uri="{BB962C8B-B14F-4D97-AF65-F5344CB8AC3E}">
        <p14:creationId xmlns:p14="http://schemas.microsoft.com/office/powerpoint/2010/main" val="222378856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10D97-AA7C-4030-B35D-C42A1F65EA50}"/>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2834C5D3-2940-4FE1-AD4F-7F53C760713C}"/>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830A20D6-457D-4D43-AA54-B813E9EA2D7B}"/>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9EB83F1-CED0-45E2-B519-FD616325AF27}" type="slidenum">
              <a:rPr lang="en-US" altLang="en-US"/>
              <a:pPr/>
              <a:t>‹#›</a:t>
            </a:fld>
            <a:endParaRPr lang="en-US" altLang="en-US"/>
          </a:p>
        </p:txBody>
      </p:sp>
    </p:spTree>
    <p:extLst>
      <p:ext uri="{BB962C8B-B14F-4D97-AF65-F5344CB8AC3E}">
        <p14:creationId xmlns:p14="http://schemas.microsoft.com/office/powerpoint/2010/main" val="356052280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C03A-49DE-46C3-9D41-A5946468CFE2}"/>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5E23AC35-008E-475B-A981-A95C32428F27}"/>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6D7B0B13-AD2C-4060-8B9B-748D293542FC}"/>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E1736AA2-0EAF-44FB-A570-0460959DA4B2}" type="slidenum">
              <a:rPr lang="en-US" altLang="en-US"/>
              <a:pPr/>
              <a:t>‹#›</a:t>
            </a:fld>
            <a:endParaRPr lang="en-US" altLang="en-US"/>
          </a:p>
        </p:txBody>
      </p:sp>
    </p:spTree>
    <p:extLst>
      <p:ext uri="{BB962C8B-B14F-4D97-AF65-F5344CB8AC3E}">
        <p14:creationId xmlns:p14="http://schemas.microsoft.com/office/powerpoint/2010/main" val="1672526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7954128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4579"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8A0A01A4-CF9A-4519-8071-FE62A794395C}"/>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6CB5B67C-50F2-4F9F-AB72-075E5F4CACD9}"/>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CDADEAC-A87A-4258-8696-558F83D314F6}"/>
              </a:ext>
            </a:extLst>
          </p:cNvPr>
          <p:cNvSpPr>
            <a:spLocks noGrp="1" noChangeArrowheads="1"/>
          </p:cNvSpPr>
          <p:nvPr>
            <p:ph type="sldNum" sz="quarter" idx="12"/>
          </p:nvPr>
        </p:nvSpPr>
        <p:spPr>
          <a:ln/>
        </p:spPr>
        <p:txBody>
          <a:bodyPr/>
          <a:lstStyle>
            <a:lvl1pPr>
              <a:defRPr/>
            </a:lvl1pPr>
          </a:lstStyle>
          <a:p>
            <a:fld id="{BA9B6D46-9FAA-4EBC-9C0D-8AF91C08E9D4}" type="slidenum">
              <a:rPr lang="en-US" altLang="en-US"/>
              <a:pPr/>
              <a:t>‹#›</a:t>
            </a:fld>
            <a:endParaRPr lang="en-US" altLang="en-US"/>
          </a:p>
        </p:txBody>
      </p:sp>
    </p:spTree>
    <p:extLst>
      <p:ext uri="{BB962C8B-B14F-4D97-AF65-F5344CB8AC3E}">
        <p14:creationId xmlns:p14="http://schemas.microsoft.com/office/powerpoint/2010/main" val="71894264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D9CE82-8FA6-4977-8B98-3B0C9769F909}"/>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1AD769E7-5B6A-43F0-B730-DC3A92C965E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2B47C06-E4EA-470F-9502-B6DDC59CB76A}"/>
              </a:ext>
            </a:extLst>
          </p:cNvPr>
          <p:cNvSpPr>
            <a:spLocks noGrp="1" noChangeArrowheads="1"/>
          </p:cNvSpPr>
          <p:nvPr>
            <p:ph type="sldNum" sz="quarter" idx="12"/>
          </p:nvPr>
        </p:nvSpPr>
        <p:spPr>
          <a:ln/>
        </p:spPr>
        <p:txBody>
          <a:bodyPr/>
          <a:lstStyle>
            <a:lvl1pPr>
              <a:defRPr/>
            </a:lvl1pPr>
          </a:lstStyle>
          <a:p>
            <a:fld id="{E305F477-3EB9-4FBD-8D37-B73B2C684FD6}" type="slidenum">
              <a:rPr lang="en-US" altLang="en-US"/>
              <a:pPr/>
              <a:t>‹#›</a:t>
            </a:fld>
            <a:endParaRPr lang="en-US" altLang="en-US"/>
          </a:p>
        </p:txBody>
      </p:sp>
    </p:spTree>
    <p:extLst>
      <p:ext uri="{BB962C8B-B14F-4D97-AF65-F5344CB8AC3E}">
        <p14:creationId xmlns:p14="http://schemas.microsoft.com/office/powerpoint/2010/main" val="170554948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F78457F-AE2B-4C88-B840-857050A1D1AE}"/>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A3D7B0DD-DCBD-453F-B951-0CA36E978077}"/>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BDF0D7C0-653E-4B96-97C4-EF02BABFC9D9}"/>
              </a:ext>
            </a:extLst>
          </p:cNvPr>
          <p:cNvSpPr>
            <a:spLocks noGrp="1" noChangeArrowheads="1"/>
          </p:cNvSpPr>
          <p:nvPr>
            <p:ph type="sldNum" sz="quarter" idx="12"/>
          </p:nvPr>
        </p:nvSpPr>
        <p:spPr>
          <a:ln/>
        </p:spPr>
        <p:txBody>
          <a:bodyPr/>
          <a:lstStyle>
            <a:lvl1pPr>
              <a:defRPr/>
            </a:lvl1pPr>
          </a:lstStyle>
          <a:p>
            <a:fld id="{A45D38AD-EAE4-42A4-A099-9866DA902D65}" type="slidenum">
              <a:rPr lang="en-US" altLang="en-US"/>
              <a:pPr/>
              <a:t>‹#›</a:t>
            </a:fld>
            <a:endParaRPr lang="en-US" altLang="en-US"/>
          </a:p>
        </p:txBody>
      </p:sp>
    </p:spTree>
    <p:extLst>
      <p:ext uri="{BB962C8B-B14F-4D97-AF65-F5344CB8AC3E}">
        <p14:creationId xmlns:p14="http://schemas.microsoft.com/office/powerpoint/2010/main" val="56180429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9FC4FC3-73E0-4D86-BE25-6765D1EFF457}"/>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A35CE98-1C22-4E94-B17A-C254F078ABC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EF9F6AE8-73F4-4450-80BA-850AE0BF9DEA}"/>
              </a:ext>
            </a:extLst>
          </p:cNvPr>
          <p:cNvSpPr>
            <a:spLocks noGrp="1" noChangeArrowheads="1"/>
          </p:cNvSpPr>
          <p:nvPr>
            <p:ph type="sldNum" sz="quarter" idx="12"/>
          </p:nvPr>
        </p:nvSpPr>
        <p:spPr>
          <a:ln/>
        </p:spPr>
        <p:txBody>
          <a:bodyPr/>
          <a:lstStyle>
            <a:lvl1pPr>
              <a:defRPr/>
            </a:lvl1pPr>
          </a:lstStyle>
          <a:p>
            <a:fld id="{5DF5D1F1-6AD0-417D-A4C7-46AE2CE59A30}" type="slidenum">
              <a:rPr lang="en-US" altLang="en-US"/>
              <a:pPr/>
              <a:t>‹#›</a:t>
            </a:fld>
            <a:endParaRPr lang="en-US" altLang="en-US"/>
          </a:p>
        </p:txBody>
      </p:sp>
    </p:spTree>
    <p:extLst>
      <p:ext uri="{BB962C8B-B14F-4D97-AF65-F5344CB8AC3E}">
        <p14:creationId xmlns:p14="http://schemas.microsoft.com/office/powerpoint/2010/main" val="249931591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EBD4504-E896-4490-A8A7-B377C40C80E5}"/>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BBF547C2-88E0-43DA-BDDD-BA68FBFD8F23}"/>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3AF322E6-D022-4417-B550-09A02159046D}"/>
              </a:ext>
            </a:extLst>
          </p:cNvPr>
          <p:cNvSpPr>
            <a:spLocks noGrp="1" noChangeArrowheads="1"/>
          </p:cNvSpPr>
          <p:nvPr>
            <p:ph type="sldNum" sz="quarter" idx="12"/>
          </p:nvPr>
        </p:nvSpPr>
        <p:spPr>
          <a:ln/>
        </p:spPr>
        <p:txBody>
          <a:bodyPr/>
          <a:lstStyle>
            <a:lvl1pPr>
              <a:defRPr/>
            </a:lvl1pPr>
          </a:lstStyle>
          <a:p>
            <a:fld id="{7740636E-4187-4566-BB59-9CC40DC3D5F5}" type="slidenum">
              <a:rPr lang="en-US" altLang="en-US"/>
              <a:pPr/>
              <a:t>‹#›</a:t>
            </a:fld>
            <a:endParaRPr lang="en-US" altLang="en-US"/>
          </a:p>
        </p:txBody>
      </p:sp>
    </p:spTree>
    <p:extLst>
      <p:ext uri="{BB962C8B-B14F-4D97-AF65-F5344CB8AC3E}">
        <p14:creationId xmlns:p14="http://schemas.microsoft.com/office/powerpoint/2010/main" val="72690239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F44D80C-9EF2-414F-B093-3464CA3AC673}"/>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8466F29D-5C05-4331-93C6-3FB24362F2E2}"/>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2D2FC411-DE3B-49CB-A161-10D3785BE140}"/>
              </a:ext>
            </a:extLst>
          </p:cNvPr>
          <p:cNvSpPr>
            <a:spLocks noGrp="1" noChangeArrowheads="1"/>
          </p:cNvSpPr>
          <p:nvPr>
            <p:ph type="sldNum" sz="quarter" idx="12"/>
          </p:nvPr>
        </p:nvSpPr>
        <p:spPr>
          <a:ln/>
        </p:spPr>
        <p:txBody>
          <a:bodyPr/>
          <a:lstStyle>
            <a:lvl1pPr>
              <a:defRPr/>
            </a:lvl1pPr>
          </a:lstStyle>
          <a:p>
            <a:fld id="{28BFB3E0-6938-4FF8-AC1F-9C461675F608}" type="slidenum">
              <a:rPr lang="en-US" altLang="en-US"/>
              <a:pPr/>
              <a:t>‹#›</a:t>
            </a:fld>
            <a:endParaRPr lang="en-US" altLang="en-US"/>
          </a:p>
        </p:txBody>
      </p:sp>
    </p:spTree>
    <p:extLst>
      <p:ext uri="{BB962C8B-B14F-4D97-AF65-F5344CB8AC3E}">
        <p14:creationId xmlns:p14="http://schemas.microsoft.com/office/powerpoint/2010/main" val="144379194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91C060-F762-4563-8EDF-41CE71F4D508}"/>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8DB2BAE8-EA13-48F2-A207-2EC921E1A4B6}"/>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A114688B-3957-432D-B66F-C5DCE883B52B}"/>
              </a:ext>
            </a:extLst>
          </p:cNvPr>
          <p:cNvSpPr>
            <a:spLocks noGrp="1" noChangeArrowheads="1"/>
          </p:cNvSpPr>
          <p:nvPr>
            <p:ph type="sldNum" sz="quarter" idx="12"/>
          </p:nvPr>
        </p:nvSpPr>
        <p:spPr>
          <a:ln/>
        </p:spPr>
        <p:txBody>
          <a:bodyPr/>
          <a:lstStyle>
            <a:lvl1pPr>
              <a:defRPr/>
            </a:lvl1pPr>
          </a:lstStyle>
          <a:p>
            <a:fld id="{C3954CA2-FEB1-4B0D-B9D3-B1FC467F7E62}" type="slidenum">
              <a:rPr lang="en-US" altLang="en-US"/>
              <a:pPr/>
              <a:t>‹#›</a:t>
            </a:fld>
            <a:endParaRPr lang="en-US" altLang="en-US"/>
          </a:p>
        </p:txBody>
      </p:sp>
    </p:spTree>
    <p:extLst>
      <p:ext uri="{BB962C8B-B14F-4D97-AF65-F5344CB8AC3E}">
        <p14:creationId xmlns:p14="http://schemas.microsoft.com/office/powerpoint/2010/main" val="367184957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410349-F0EF-4697-A724-D28EE3E00E55}"/>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0CA90835-5BE5-42D6-BA2C-B47A165BD671}"/>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2BF892FD-C8C3-4F47-BF1E-3D0F1AD3C238}"/>
              </a:ext>
            </a:extLst>
          </p:cNvPr>
          <p:cNvSpPr>
            <a:spLocks noGrp="1" noChangeArrowheads="1"/>
          </p:cNvSpPr>
          <p:nvPr>
            <p:ph type="sldNum" sz="quarter" idx="12"/>
          </p:nvPr>
        </p:nvSpPr>
        <p:spPr>
          <a:ln/>
        </p:spPr>
        <p:txBody>
          <a:bodyPr/>
          <a:lstStyle>
            <a:lvl1pPr>
              <a:defRPr/>
            </a:lvl1pPr>
          </a:lstStyle>
          <a:p>
            <a:fld id="{604D3CED-F6BD-474C-A113-2C68467C4D5C}" type="slidenum">
              <a:rPr lang="en-US" altLang="en-US"/>
              <a:pPr/>
              <a:t>‹#›</a:t>
            </a:fld>
            <a:endParaRPr lang="en-US" altLang="en-US"/>
          </a:p>
        </p:txBody>
      </p:sp>
    </p:spTree>
    <p:extLst>
      <p:ext uri="{BB962C8B-B14F-4D97-AF65-F5344CB8AC3E}">
        <p14:creationId xmlns:p14="http://schemas.microsoft.com/office/powerpoint/2010/main" val="126083051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3B7540-FC56-4970-A53F-AC4D1706840B}"/>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05AF9ABB-86BA-41AE-94FB-B69D753885B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1477B5FC-4D2B-40B9-8359-29C394A6702D}"/>
              </a:ext>
            </a:extLst>
          </p:cNvPr>
          <p:cNvSpPr>
            <a:spLocks noGrp="1" noChangeArrowheads="1"/>
          </p:cNvSpPr>
          <p:nvPr>
            <p:ph type="sldNum" sz="quarter" idx="12"/>
          </p:nvPr>
        </p:nvSpPr>
        <p:spPr>
          <a:ln/>
        </p:spPr>
        <p:txBody>
          <a:bodyPr/>
          <a:lstStyle>
            <a:lvl1pPr>
              <a:defRPr/>
            </a:lvl1pPr>
          </a:lstStyle>
          <a:p>
            <a:fld id="{E833A30A-766D-47D4-88E0-5AD1B552EA6B}" type="slidenum">
              <a:rPr lang="en-US" altLang="en-US"/>
              <a:pPr/>
              <a:t>‹#›</a:t>
            </a:fld>
            <a:endParaRPr lang="en-US" altLang="en-US"/>
          </a:p>
        </p:txBody>
      </p:sp>
    </p:spTree>
    <p:extLst>
      <p:ext uri="{BB962C8B-B14F-4D97-AF65-F5344CB8AC3E}">
        <p14:creationId xmlns:p14="http://schemas.microsoft.com/office/powerpoint/2010/main" val="245278171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E26442-E220-4153-A124-3361ABD8CB5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F06C985F-112E-4974-AE24-923215AF121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49D25360-CA3B-41E4-8A2D-83FE3E89022F}"/>
              </a:ext>
            </a:extLst>
          </p:cNvPr>
          <p:cNvSpPr>
            <a:spLocks noGrp="1" noChangeArrowheads="1"/>
          </p:cNvSpPr>
          <p:nvPr>
            <p:ph type="sldNum" sz="quarter" idx="12"/>
          </p:nvPr>
        </p:nvSpPr>
        <p:spPr>
          <a:ln/>
        </p:spPr>
        <p:txBody>
          <a:bodyPr/>
          <a:lstStyle>
            <a:lvl1pPr>
              <a:defRPr/>
            </a:lvl1pPr>
          </a:lstStyle>
          <a:p>
            <a:fld id="{1A5C1277-9220-47AD-8116-C71D39E386D9}" type="slidenum">
              <a:rPr lang="en-US" altLang="en-US"/>
              <a:pPr/>
              <a:t>‹#›</a:t>
            </a:fld>
            <a:endParaRPr lang="en-US" altLang="en-US"/>
          </a:p>
        </p:txBody>
      </p:sp>
    </p:spTree>
    <p:extLst>
      <p:ext uri="{BB962C8B-B14F-4D97-AF65-F5344CB8AC3E}">
        <p14:creationId xmlns:p14="http://schemas.microsoft.com/office/powerpoint/2010/main" val="3370202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66797382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14C892-5B02-4222-997C-83AB70E020B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438E538-B69F-4883-93E7-F040224E7611}"/>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3D1B2425-BA27-4417-9867-F8F1BB008635}"/>
              </a:ext>
            </a:extLst>
          </p:cNvPr>
          <p:cNvSpPr>
            <a:spLocks noGrp="1" noChangeArrowheads="1"/>
          </p:cNvSpPr>
          <p:nvPr>
            <p:ph type="sldNum" sz="quarter" idx="12"/>
          </p:nvPr>
        </p:nvSpPr>
        <p:spPr>
          <a:ln/>
        </p:spPr>
        <p:txBody>
          <a:bodyPr/>
          <a:lstStyle>
            <a:lvl1pPr>
              <a:defRPr/>
            </a:lvl1pPr>
          </a:lstStyle>
          <a:p>
            <a:fld id="{00BD88E3-D07D-4100-B1B1-339E2CE58CD7}" type="slidenum">
              <a:rPr lang="en-US" altLang="en-US"/>
              <a:pPr/>
              <a:t>‹#›</a:t>
            </a:fld>
            <a:endParaRPr lang="en-US" altLang="en-US"/>
          </a:p>
        </p:txBody>
      </p:sp>
    </p:spTree>
    <p:extLst>
      <p:ext uri="{BB962C8B-B14F-4D97-AF65-F5344CB8AC3E}">
        <p14:creationId xmlns:p14="http://schemas.microsoft.com/office/powerpoint/2010/main" val="401228631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E173D52-9D50-4833-AE57-432F33C0DB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B8B7A7-AC7A-479A-AD81-65C3F655A8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2FA77A-3933-4781-9C5B-645605A7D150}"/>
              </a:ext>
            </a:extLst>
          </p:cNvPr>
          <p:cNvSpPr>
            <a:spLocks noGrp="1" noChangeArrowheads="1"/>
          </p:cNvSpPr>
          <p:nvPr>
            <p:ph type="sldNum" sz="quarter" idx="12"/>
          </p:nvPr>
        </p:nvSpPr>
        <p:spPr>
          <a:ln/>
        </p:spPr>
        <p:txBody>
          <a:bodyPr/>
          <a:lstStyle>
            <a:lvl1pPr>
              <a:defRPr/>
            </a:lvl1pPr>
          </a:lstStyle>
          <a:p>
            <a:fld id="{0683408A-D88A-43B5-AA2D-78FE34D8A564}" type="slidenum">
              <a:rPr lang="en-US" altLang="en-US"/>
              <a:pPr/>
              <a:t>‹#›</a:t>
            </a:fld>
            <a:endParaRPr lang="en-US" altLang="en-US"/>
          </a:p>
        </p:txBody>
      </p:sp>
    </p:spTree>
    <p:extLst>
      <p:ext uri="{BB962C8B-B14F-4D97-AF65-F5344CB8AC3E}">
        <p14:creationId xmlns:p14="http://schemas.microsoft.com/office/powerpoint/2010/main" val="644747038"/>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79D418-0124-4C74-9031-B3B5625405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F92493-67D1-4AF0-B093-29CDE5E5FC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5038D7-03AF-4F7D-BE86-7CCB1202AFB7}"/>
              </a:ext>
            </a:extLst>
          </p:cNvPr>
          <p:cNvSpPr>
            <a:spLocks noGrp="1" noChangeArrowheads="1"/>
          </p:cNvSpPr>
          <p:nvPr>
            <p:ph type="sldNum" sz="quarter" idx="12"/>
          </p:nvPr>
        </p:nvSpPr>
        <p:spPr>
          <a:ln/>
        </p:spPr>
        <p:txBody>
          <a:bodyPr/>
          <a:lstStyle>
            <a:lvl1pPr>
              <a:defRPr/>
            </a:lvl1pPr>
          </a:lstStyle>
          <a:p>
            <a:fld id="{5CB5C699-E2DA-440F-B42D-8FEDDC4EC619}" type="slidenum">
              <a:rPr lang="en-US" altLang="en-US"/>
              <a:pPr/>
              <a:t>‹#›</a:t>
            </a:fld>
            <a:endParaRPr lang="en-US" altLang="en-US"/>
          </a:p>
        </p:txBody>
      </p:sp>
    </p:spTree>
    <p:extLst>
      <p:ext uri="{BB962C8B-B14F-4D97-AF65-F5344CB8AC3E}">
        <p14:creationId xmlns:p14="http://schemas.microsoft.com/office/powerpoint/2010/main" val="2151133287"/>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08B3287-4534-497F-8236-8FACBB485F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DC8EB6-49F7-4786-9A8F-3A174273E2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122C7D-7659-40C5-8BE9-D30B494E3021}"/>
              </a:ext>
            </a:extLst>
          </p:cNvPr>
          <p:cNvSpPr>
            <a:spLocks noGrp="1" noChangeArrowheads="1"/>
          </p:cNvSpPr>
          <p:nvPr>
            <p:ph type="sldNum" sz="quarter" idx="12"/>
          </p:nvPr>
        </p:nvSpPr>
        <p:spPr>
          <a:ln/>
        </p:spPr>
        <p:txBody>
          <a:bodyPr/>
          <a:lstStyle>
            <a:lvl1pPr>
              <a:defRPr/>
            </a:lvl1pPr>
          </a:lstStyle>
          <a:p>
            <a:fld id="{A9F13E54-6EF6-4042-BE72-C445DF7FBA76}" type="slidenum">
              <a:rPr lang="en-US" altLang="en-US"/>
              <a:pPr/>
              <a:t>‹#›</a:t>
            </a:fld>
            <a:endParaRPr lang="en-US" altLang="en-US"/>
          </a:p>
        </p:txBody>
      </p:sp>
    </p:spTree>
    <p:extLst>
      <p:ext uri="{BB962C8B-B14F-4D97-AF65-F5344CB8AC3E}">
        <p14:creationId xmlns:p14="http://schemas.microsoft.com/office/powerpoint/2010/main" val="797054915"/>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773D59C-5290-46A4-A309-B52E54A336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9A9B87-EA90-4CCB-A6FD-54D1CFA8DA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EAC72A-4CBA-4B89-B9B7-76AB1CF306E7}"/>
              </a:ext>
            </a:extLst>
          </p:cNvPr>
          <p:cNvSpPr>
            <a:spLocks noGrp="1" noChangeArrowheads="1"/>
          </p:cNvSpPr>
          <p:nvPr>
            <p:ph type="sldNum" sz="quarter" idx="12"/>
          </p:nvPr>
        </p:nvSpPr>
        <p:spPr>
          <a:ln/>
        </p:spPr>
        <p:txBody>
          <a:bodyPr/>
          <a:lstStyle>
            <a:lvl1pPr>
              <a:defRPr/>
            </a:lvl1pPr>
          </a:lstStyle>
          <a:p>
            <a:fld id="{A6399720-CC35-48F7-AD4F-D9718A19BF2A}" type="slidenum">
              <a:rPr lang="en-US" altLang="en-US"/>
              <a:pPr/>
              <a:t>‹#›</a:t>
            </a:fld>
            <a:endParaRPr lang="en-US" altLang="en-US"/>
          </a:p>
        </p:txBody>
      </p:sp>
    </p:spTree>
    <p:extLst>
      <p:ext uri="{BB962C8B-B14F-4D97-AF65-F5344CB8AC3E}">
        <p14:creationId xmlns:p14="http://schemas.microsoft.com/office/powerpoint/2010/main" val="1110665919"/>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0A73151-45F8-4EAC-88AF-2A9A0AB761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ECB9BF7-1A78-41FE-A891-A8A8442179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B36C0A0-4BA9-42A3-8DD7-326D840C4498}"/>
              </a:ext>
            </a:extLst>
          </p:cNvPr>
          <p:cNvSpPr>
            <a:spLocks noGrp="1" noChangeArrowheads="1"/>
          </p:cNvSpPr>
          <p:nvPr>
            <p:ph type="sldNum" sz="quarter" idx="12"/>
          </p:nvPr>
        </p:nvSpPr>
        <p:spPr>
          <a:ln/>
        </p:spPr>
        <p:txBody>
          <a:bodyPr/>
          <a:lstStyle>
            <a:lvl1pPr>
              <a:defRPr/>
            </a:lvl1pPr>
          </a:lstStyle>
          <a:p>
            <a:fld id="{EFD1AC4D-F3B3-4899-A811-1B724BFF373A}" type="slidenum">
              <a:rPr lang="en-US" altLang="en-US"/>
              <a:pPr/>
              <a:t>‹#›</a:t>
            </a:fld>
            <a:endParaRPr lang="en-US" altLang="en-US"/>
          </a:p>
        </p:txBody>
      </p:sp>
    </p:spTree>
    <p:extLst>
      <p:ext uri="{BB962C8B-B14F-4D97-AF65-F5344CB8AC3E}">
        <p14:creationId xmlns:p14="http://schemas.microsoft.com/office/powerpoint/2010/main" val="1841906866"/>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41D658-2FA7-48E7-B829-71840253D0A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898FD0B-AF9A-4FE3-A944-B24933494D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8A0B205-99DE-4639-8AE2-3778EBAC28CB}"/>
              </a:ext>
            </a:extLst>
          </p:cNvPr>
          <p:cNvSpPr>
            <a:spLocks noGrp="1" noChangeArrowheads="1"/>
          </p:cNvSpPr>
          <p:nvPr>
            <p:ph type="sldNum" sz="quarter" idx="12"/>
          </p:nvPr>
        </p:nvSpPr>
        <p:spPr>
          <a:ln/>
        </p:spPr>
        <p:txBody>
          <a:bodyPr/>
          <a:lstStyle>
            <a:lvl1pPr>
              <a:defRPr/>
            </a:lvl1pPr>
          </a:lstStyle>
          <a:p>
            <a:fld id="{6160B7FD-2790-49E8-A583-EFF71DC610F5}" type="slidenum">
              <a:rPr lang="en-US" altLang="en-US"/>
              <a:pPr/>
              <a:t>‹#›</a:t>
            </a:fld>
            <a:endParaRPr lang="en-US" altLang="en-US"/>
          </a:p>
        </p:txBody>
      </p:sp>
    </p:spTree>
    <p:extLst>
      <p:ext uri="{BB962C8B-B14F-4D97-AF65-F5344CB8AC3E}">
        <p14:creationId xmlns:p14="http://schemas.microsoft.com/office/powerpoint/2010/main" val="2062136510"/>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8CE5A2C-FB2F-4B7F-9DE6-CEBC1D1936C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634019F-05A0-44D9-A42F-652813590B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9ADF4E2-20CB-4098-BC09-FAE9A44EDFB1}"/>
              </a:ext>
            </a:extLst>
          </p:cNvPr>
          <p:cNvSpPr>
            <a:spLocks noGrp="1" noChangeArrowheads="1"/>
          </p:cNvSpPr>
          <p:nvPr>
            <p:ph type="sldNum" sz="quarter" idx="12"/>
          </p:nvPr>
        </p:nvSpPr>
        <p:spPr>
          <a:ln/>
        </p:spPr>
        <p:txBody>
          <a:bodyPr/>
          <a:lstStyle>
            <a:lvl1pPr>
              <a:defRPr/>
            </a:lvl1pPr>
          </a:lstStyle>
          <a:p>
            <a:fld id="{4812A004-3C38-42B9-BECC-77FA4754FA39}" type="slidenum">
              <a:rPr lang="en-US" altLang="en-US"/>
              <a:pPr/>
              <a:t>‹#›</a:t>
            </a:fld>
            <a:endParaRPr lang="en-US" altLang="en-US"/>
          </a:p>
        </p:txBody>
      </p:sp>
    </p:spTree>
    <p:extLst>
      <p:ext uri="{BB962C8B-B14F-4D97-AF65-F5344CB8AC3E}">
        <p14:creationId xmlns:p14="http://schemas.microsoft.com/office/powerpoint/2010/main" val="133769132"/>
      </p:ext>
    </p:extLst>
  </p:cSld>
  <p:clrMapOvr>
    <a:masterClrMapping/>
  </p:clrMapOvr>
  <p:transition spd="med">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CE7BE3A-F2D4-4ACD-B218-2690B4FA93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8FBE57-F109-41DC-99D1-A381EB85DA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B7255A-972C-4639-8848-EA57BC9BD4D2}"/>
              </a:ext>
            </a:extLst>
          </p:cNvPr>
          <p:cNvSpPr>
            <a:spLocks noGrp="1" noChangeArrowheads="1"/>
          </p:cNvSpPr>
          <p:nvPr>
            <p:ph type="sldNum" sz="quarter" idx="12"/>
          </p:nvPr>
        </p:nvSpPr>
        <p:spPr>
          <a:ln/>
        </p:spPr>
        <p:txBody>
          <a:bodyPr/>
          <a:lstStyle>
            <a:lvl1pPr>
              <a:defRPr/>
            </a:lvl1pPr>
          </a:lstStyle>
          <a:p>
            <a:fld id="{13F64340-DD09-48C5-B2AD-A812AD1F43C2}" type="slidenum">
              <a:rPr lang="en-US" altLang="en-US"/>
              <a:pPr/>
              <a:t>‹#›</a:t>
            </a:fld>
            <a:endParaRPr lang="en-US" altLang="en-US"/>
          </a:p>
        </p:txBody>
      </p:sp>
    </p:spTree>
    <p:extLst>
      <p:ext uri="{BB962C8B-B14F-4D97-AF65-F5344CB8AC3E}">
        <p14:creationId xmlns:p14="http://schemas.microsoft.com/office/powerpoint/2010/main" val="1985017197"/>
      </p:ext>
    </p:extLst>
  </p:cSld>
  <p:clrMapOvr>
    <a:masterClrMapping/>
  </p:clrMapOvr>
  <p:transition spd="med">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72763C-1A18-4C39-8026-9EA39FB195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30CBA67-732C-4BAA-B54C-5742D26E9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8A3665-980C-4BD0-8408-FFB6828DB5F4}"/>
              </a:ext>
            </a:extLst>
          </p:cNvPr>
          <p:cNvSpPr>
            <a:spLocks noGrp="1" noChangeArrowheads="1"/>
          </p:cNvSpPr>
          <p:nvPr>
            <p:ph type="sldNum" sz="quarter" idx="12"/>
          </p:nvPr>
        </p:nvSpPr>
        <p:spPr>
          <a:ln/>
        </p:spPr>
        <p:txBody>
          <a:bodyPr/>
          <a:lstStyle>
            <a:lvl1pPr>
              <a:defRPr/>
            </a:lvl1pPr>
          </a:lstStyle>
          <a:p>
            <a:fld id="{2400A282-33C3-4D18-AAE7-655B94294588}" type="slidenum">
              <a:rPr lang="en-US" altLang="en-US"/>
              <a:pPr/>
              <a:t>‹#›</a:t>
            </a:fld>
            <a:endParaRPr lang="en-US" altLang="en-US"/>
          </a:p>
        </p:txBody>
      </p:sp>
    </p:spTree>
    <p:extLst>
      <p:ext uri="{BB962C8B-B14F-4D97-AF65-F5344CB8AC3E}">
        <p14:creationId xmlns:p14="http://schemas.microsoft.com/office/powerpoint/2010/main" val="948688181"/>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72421266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9AB48E-5A64-4DDD-BF8F-4F71C8883D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AA247E-2EF1-4BD8-99A6-4EB3CC7C53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56E8F8-672F-453F-A9CC-134320EDCBFE}"/>
              </a:ext>
            </a:extLst>
          </p:cNvPr>
          <p:cNvSpPr>
            <a:spLocks noGrp="1" noChangeArrowheads="1"/>
          </p:cNvSpPr>
          <p:nvPr>
            <p:ph type="sldNum" sz="quarter" idx="12"/>
          </p:nvPr>
        </p:nvSpPr>
        <p:spPr>
          <a:ln/>
        </p:spPr>
        <p:txBody>
          <a:bodyPr/>
          <a:lstStyle>
            <a:lvl1pPr>
              <a:defRPr/>
            </a:lvl1pPr>
          </a:lstStyle>
          <a:p>
            <a:fld id="{2FA02764-68DE-4062-BE40-DA560BFD8594}" type="slidenum">
              <a:rPr lang="en-US" altLang="en-US"/>
              <a:pPr/>
              <a:t>‹#›</a:t>
            </a:fld>
            <a:endParaRPr lang="en-US" altLang="en-US"/>
          </a:p>
        </p:txBody>
      </p:sp>
    </p:spTree>
    <p:extLst>
      <p:ext uri="{BB962C8B-B14F-4D97-AF65-F5344CB8AC3E}">
        <p14:creationId xmlns:p14="http://schemas.microsoft.com/office/powerpoint/2010/main" val="3348837528"/>
      </p:ext>
    </p:extLst>
  </p:cSld>
  <p:clrMapOvr>
    <a:masterClrMapping/>
  </p:clrMapOvr>
  <p:transition spd="med">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8F60BC-02E8-45C5-A89F-27F81DFF18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A9CBA4-BFFE-4B5B-9727-E2366E47C3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2D7C13-4615-4CE4-95D8-14F59AA32FCE}"/>
              </a:ext>
            </a:extLst>
          </p:cNvPr>
          <p:cNvSpPr>
            <a:spLocks noGrp="1" noChangeArrowheads="1"/>
          </p:cNvSpPr>
          <p:nvPr>
            <p:ph type="sldNum" sz="quarter" idx="12"/>
          </p:nvPr>
        </p:nvSpPr>
        <p:spPr>
          <a:ln/>
        </p:spPr>
        <p:txBody>
          <a:bodyPr/>
          <a:lstStyle>
            <a:lvl1pPr>
              <a:defRPr/>
            </a:lvl1pPr>
          </a:lstStyle>
          <a:p>
            <a:fld id="{8D395840-F0D2-4753-B49B-C03AA565C95D}" type="slidenum">
              <a:rPr lang="en-US" altLang="en-US"/>
              <a:pPr/>
              <a:t>‹#›</a:t>
            </a:fld>
            <a:endParaRPr lang="en-US" altLang="en-US"/>
          </a:p>
        </p:txBody>
      </p:sp>
    </p:spTree>
    <p:extLst>
      <p:ext uri="{BB962C8B-B14F-4D97-AF65-F5344CB8AC3E}">
        <p14:creationId xmlns:p14="http://schemas.microsoft.com/office/powerpoint/2010/main" val="598072039"/>
      </p:ext>
    </p:extLst>
  </p:cSld>
  <p:clrMapOvr>
    <a:masterClrMapping/>
  </p:clrMapOvr>
  <p:transition spd="med">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E84251B0-5F82-FB44-8371-382F3F8563A7}" type="slidenum">
              <a:rPr lang="en-US"/>
              <a:pPr>
                <a:defRPr/>
              </a:pPr>
              <a:t>‹#›</a:t>
            </a:fld>
            <a:endParaRPr lang="en-US"/>
          </a:p>
        </p:txBody>
      </p:sp>
    </p:spTree>
    <p:extLst>
      <p:ext uri="{BB962C8B-B14F-4D97-AF65-F5344CB8AC3E}">
        <p14:creationId xmlns:p14="http://schemas.microsoft.com/office/powerpoint/2010/main" val="117797151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pPr/>
              <a:t>‹#›</a:t>
            </a:fld>
            <a:endParaRPr lang="en-US"/>
          </a:p>
        </p:txBody>
      </p:sp>
    </p:spTree>
    <p:extLst>
      <p:ext uri="{BB962C8B-B14F-4D97-AF65-F5344CB8AC3E}">
        <p14:creationId xmlns:p14="http://schemas.microsoft.com/office/powerpoint/2010/main" val="1946737914"/>
      </p:ext>
    </p:extLst>
  </p:cSld>
  <p:clrMapOvr>
    <a:masterClrMapping/>
  </p:clrMapOvr>
  <p:transition spd="med">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pPr/>
              <a:t>‹#›</a:t>
            </a:fld>
            <a:endParaRPr lang="en-US"/>
          </a:p>
        </p:txBody>
      </p:sp>
    </p:spTree>
    <p:extLst>
      <p:ext uri="{BB962C8B-B14F-4D97-AF65-F5344CB8AC3E}">
        <p14:creationId xmlns:p14="http://schemas.microsoft.com/office/powerpoint/2010/main" val="3153609958"/>
      </p:ext>
    </p:extLst>
  </p:cSld>
  <p:clrMapOvr>
    <a:masterClrMapping/>
  </p:clrMapOvr>
  <p:transition spd="med">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pPr/>
              <a:t>‹#›</a:t>
            </a:fld>
            <a:endParaRPr lang="en-US"/>
          </a:p>
        </p:txBody>
      </p:sp>
    </p:spTree>
    <p:extLst>
      <p:ext uri="{BB962C8B-B14F-4D97-AF65-F5344CB8AC3E}">
        <p14:creationId xmlns:p14="http://schemas.microsoft.com/office/powerpoint/2010/main" val="3514393419"/>
      </p:ext>
    </p:extLst>
  </p:cSld>
  <p:clrMapOvr>
    <a:masterClrMapping/>
  </p:clrMapOvr>
  <p:transition spd="med">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pPr/>
              <a:t>‹#›</a:t>
            </a:fld>
            <a:endParaRPr lang="en-US"/>
          </a:p>
        </p:txBody>
      </p:sp>
    </p:spTree>
    <p:extLst>
      <p:ext uri="{BB962C8B-B14F-4D97-AF65-F5344CB8AC3E}">
        <p14:creationId xmlns:p14="http://schemas.microsoft.com/office/powerpoint/2010/main" val="771559212"/>
      </p:ext>
    </p:extLst>
  </p:cSld>
  <p:clrMapOvr>
    <a:masterClrMapping/>
  </p:clrMapOvr>
  <p:transition spd="med">
    <p:randomBar dir="ver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pPr/>
              <a:t>‹#›</a:t>
            </a:fld>
            <a:endParaRPr lang="en-US"/>
          </a:p>
        </p:txBody>
      </p:sp>
    </p:spTree>
    <p:extLst>
      <p:ext uri="{BB962C8B-B14F-4D97-AF65-F5344CB8AC3E}">
        <p14:creationId xmlns:p14="http://schemas.microsoft.com/office/powerpoint/2010/main" val="1582185888"/>
      </p:ext>
    </p:extLst>
  </p:cSld>
  <p:clrMapOvr>
    <a:masterClrMapping/>
  </p:clrMapOvr>
  <p:transition spd="med">
    <p:randomBar dir="ver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pPr/>
              <a:t>‹#›</a:t>
            </a:fld>
            <a:endParaRPr lang="en-US"/>
          </a:p>
        </p:txBody>
      </p:sp>
    </p:spTree>
    <p:extLst>
      <p:ext uri="{BB962C8B-B14F-4D97-AF65-F5344CB8AC3E}">
        <p14:creationId xmlns:p14="http://schemas.microsoft.com/office/powerpoint/2010/main" val="2292358366"/>
      </p:ext>
    </p:extLst>
  </p:cSld>
  <p:clrMapOvr>
    <a:masterClrMapping/>
  </p:clrMapOvr>
  <p:transition spd="med">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pPr/>
              <a:t>‹#›</a:t>
            </a:fld>
            <a:endParaRPr lang="en-US"/>
          </a:p>
        </p:txBody>
      </p:sp>
    </p:spTree>
    <p:extLst>
      <p:ext uri="{BB962C8B-B14F-4D97-AF65-F5344CB8AC3E}">
        <p14:creationId xmlns:p14="http://schemas.microsoft.com/office/powerpoint/2010/main" val="1813253960"/>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166569825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pPr/>
              <a:t>‹#›</a:t>
            </a:fld>
            <a:endParaRPr lang="en-US"/>
          </a:p>
        </p:txBody>
      </p:sp>
    </p:spTree>
    <p:extLst>
      <p:ext uri="{BB962C8B-B14F-4D97-AF65-F5344CB8AC3E}">
        <p14:creationId xmlns:p14="http://schemas.microsoft.com/office/powerpoint/2010/main" val="1757936128"/>
      </p:ext>
    </p:extLst>
  </p:cSld>
  <p:clrMapOvr>
    <a:masterClrMapping/>
  </p:clrMapOvr>
  <p:transition spd="med">
    <p:randomBar dir="ver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pPr/>
              <a:t>‹#›</a:t>
            </a:fld>
            <a:endParaRPr lang="en-US"/>
          </a:p>
        </p:txBody>
      </p:sp>
    </p:spTree>
    <p:extLst>
      <p:ext uri="{BB962C8B-B14F-4D97-AF65-F5344CB8AC3E}">
        <p14:creationId xmlns:p14="http://schemas.microsoft.com/office/powerpoint/2010/main" val="3007110623"/>
      </p:ext>
    </p:extLst>
  </p:cSld>
  <p:clrMapOvr>
    <a:masterClrMapping/>
  </p:clrMapOvr>
  <p:transition spd="med">
    <p:randomBar dir="vert"/>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pPr/>
              <a:t>‹#›</a:t>
            </a:fld>
            <a:endParaRPr lang="en-US"/>
          </a:p>
        </p:txBody>
      </p:sp>
    </p:spTree>
    <p:extLst>
      <p:ext uri="{BB962C8B-B14F-4D97-AF65-F5344CB8AC3E}">
        <p14:creationId xmlns:p14="http://schemas.microsoft.com/office/powerpoint/2010/main" val="1924875269"/>
      </p:ext>
    </p:extLst>
  </p:cSld>
  <p:clrMapOvr>
    <a:masterClrMapping/>
  </p:clrMapOvr>
  <p:transition spd="med">
    <p:randomBar dir="ver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pPr/>
              <a:t>‹#›</a:t>
            </a:fld>
            <a:endParaRPr lang="en-US"/>
          </a:p>
        </p:txBody>
      </p:sp>
    </p:spTree>
    <p:extLst>
      <p:ext uri="{BB962C8B-B14F-4D97-AF65-F5344CB8AC3E}">
        <p14:creationId xmlns:p14="http://schemas.microsoft.com/office/powerpoint/2010/main" val="912526635"/>
      </p:ext>
    </p:extLst>
  </p:cSld>
  <p:clrMapOvr>
    <a:masterClrMapping/>
  </p:clrMapOvr>
  <p:transition spd="med">
    <p:randomBar dir="vert"/>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323542F9-0B84-A344-9881-A54FC1314654}" type="slidenum">
              <a:rPr lang="en-US"/>
              <a:pPr/>
              <a:t>‹#›</a:t>
            </a:fld>
            <a:endParaRPr lang="en-US"/>
          </a:p>
        </p:txBody>
      </p:sp>
    </p:spTree>
    <p:extLst>
      <p:ext uri="{BB962C8B-B14F-4D97-AF65-F5344CB8AC3E}">
        <p14:creationId xmlns:p14="http://schemas.microsoft.com/office/powerpoint/2010/main" val="36295403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6"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12A63CE8-E35B-1C46-9D5F-C12A4B15E2CE}" type="slidenum">
              <a:rPr lang="en-US"/>
              <a:pPr/>
              <a:t>‹#›</a:t>
            </a:fld>
            <a:endParaRPr lang="en-US"/>
          </a:p>
        </p:txBody>
      </p:sp>
    </p:spTree>
    <p:extLst>
      <p:ext uri="{BB962C8B-B14F-4D97-AF65-F5344CB8AC3E}">
        <p14:creationId xmlns:p14="http://schemas.microsoft.com/office/powerpoint/2010/main" val="88521714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fld id="{C75400DA-30BF-4143-9D44-82C31419C8AB}" type="slidenum">
              <a:rPr lang="en-US"/>
              <a:pPr/>
              <a:t>‹#›</a:t>
            </a:fld>
            <a:endParaRPr lang="en-US"/>
          </a:p>
        </p:txBody>
      </p:sp>
    </p:spTree>
    <p:extLst>
      <p:ext uri="{BB962C8B-B14F-4D97-AF65-F5344CB8AC3E}">
        <p14:creationId xmlns:p14="http://schemas.microsoft.com/office/powerpoint/2010/main" val="56045226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68611" name="Rectangle 3"/>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8523203-4992-0848-B401-BC8BF3A3BB07}" type="slidenum">
              <a:rPr lang="en-US"/>
              <a:pPr/>
              <a:t>‹#›</a:t>
            </a:fld>
            <a:endParaRPr lang="en-US"/>
          </a:p>
        </p:txBody>
      </p:sp>
    </p:spTree>
    <p:extLst>
      <p:ext uri="{BB962C8B-B14F-4D97-AF65-F5344CB8AC3E}">
        <p14:creationId xmlns:p14="http://schemas.microsoft.com/office/powerpoint/2010/main" val="198992664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8CBB284-B5D1-4F49-B51D-A3B844800536}" type="slidenum">
              <a:rPr lang="en-US"/>
              <a:pPr/>
              <a:t>‹#›</a:t>
            </a:fld>
            <a:endParaRPr lang="en-US"/>
          </a:p>
        </p:txBody>
      </p:sp>
    </p:spTree>
    <p:extLst>
      <p:ext uri="{BB962C8B-B14F-4D97-AF65-F5344CB8AC3E}">
        <p14:creationId xmlns:p14="http://schemas.microsoft.com/office/powerpoint/2010/main" val="12538861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EFE32B9-55AE-2E4F-97A8-CB2980970BD0}" type="slidenum">
              <a:rPr lang="en-US"/>
              <a:pPr/>
              <a:t>‹#›</a:t>
            </a:fld>
            <a:endParaRPr lang="en-US"/>
          </a:p>
        </p:txBody>
      </p:sp>
    </p:spTree>
    <p:extLst>
      <p:ext uri="{BB962C8B-B14F-4D97-AF65-F5344CB8AC3E}">
        <p14:creationId xmlns:p14="http://schemas.microsoft.com/office/powerpoint/2010/main" val="4045371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41303789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54478825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C5CDF3-603B-454A-9BCF-E5F7C629648A}" type="slidenum">
              <a:rPr lang="en-US"/>
              <a:pPr/>
              <a:t>‹#›</a:t>
            </a:fld>
            <a:endParaRPr lang="en-US"/>
          </a:p>
        </p:txBody>
      </p:sp>
    </p:spTree>
    <p:extLst>
      <p:ext uri="{BB962C8B-B14F-4D97-AF65-F5344CB8AC3E}">
        <p14:creationId xmlns:p14="http://schemas.microsoft.com/office/powerpoint/2010/main" val="225230718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EA8D4AC-B1AC-D945-B2A5-7A5D2EB93FEA}" type="slidenum">
              <a:rPr lang="en-US"/>
              <a:pPr/>
              <a:t>‹#›</a:t>
            </a:fld>
            <a:endParaRPr lang="en-US"/>
          </a:p>
        </p:txBody>
      </p:sp>
    </p:spTree>
    <p:extLst>
      <p:ext uri="{BB962C8B-B14F-4D97-AF65-F5344CB8AC3E}">
        <p14:creationId xmlns:p14="http://schemas.microsoft.com/office/powerpoint/2010/main" val="405063214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6F919E4-3E6B-9146-8BBC-92DD7DF11AE6}" type="slidenum">
              <a:rPr lang="en-US"/>
              <a:pPr/>
              <a:t>‹#›</a:t>
            </a:fld>
            <a:endParaRPr lang="en-US"/>
          </a:p>
        </p:txBody>
      </p:sp>
    </p:spTree>
    <p:extLst>
      <p:ext uri="{BB962C8B-B14F-4D97-AF65-F5344CB8AC3E}">
        <p14:creationId xmlns:p14="http://schemas.microsoft.com/office/powerpoint/2010/main" val="323031914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FB9CA77-F7F7-EF4A-8ABA-3EA2717BC07E}" type="slidenum">
              <a:rPr lang="en-US"/>
              <a:pPr/>
              <a:t>‹#›</a:t>
            </a:fld>
            <a:endParaRPr lang="en-US"/>
          </a:p>
        </p:txBody>
      </p:sp>
    </p:spTree>
    <p:extLst>
      <p:ext uri="{BB962C8B-B14F-4D97-AF65-F5344CB8AC3E}">
        <p14:creationId xmlns:p14="http://schemas.microsoft.com/office/powerpoint/2010/main" val="32346574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15E7F7A-5B06-1C46-814D-59427B313CFE}" type="slidenum">
              <a:rPr lang="en-US"/>
              <a:pPr/>
              <a:t>‹#›</a:t>
            </a:fld>
            <a:endParaRPr lang="en-US"/>
          </a:p>
        </p:txBody>
      </p:sp>
    </p:spTree>
    <p:extLst>
      <p:ext uri="{BB962C8B-B14F-4D97-AF65-F5344CB8AC3E}">
        <p14:creationId xmlns:p14="http://schemas.microsoft.com/office/powerpoint/2010/main" val="281454694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9F1DBF2-5149-174D-B01E-5A695C358084}" type="slidenum">
              <a:rPr lang="en-US"/>
              <a:pPr/>
              <a:t>‹#›</a:t>
            </a:fld>
            <a:endParaRPr lang="en-US"/>
          </a:p>
        </p:txBody>
      </p:sp>
    </p:spTree>
    <p:extLst>
      <p:ext uri="{BB962C8B-B14F-4D97-AF65-F5344CB8AC3E}">
        <p14:creationId xmlns:p14="http://schemas.microsoft.com/office/powerpoint/2010/main" val="243173279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50F8B89-2B7A-9349-8EFA-F205BCF42B05}" type="slidenum">
              <a:rPr lang="en-US"/>
              <a:pPr/>
              <a:t>‹#›</a:t>
            </a:fld>
            <a:endParaRPr lang="en-US"/>
          </a:p>
        </p:txBody>
      </p:sp>
    </p:spTree>
    <p:extLst>
      <p:ext uri="{BB962C8B-B14F-4D97-AF65-F5344CB8AC3E}">
        <p14:creationId xmlns:p14="http://schemas.microsoft.com/office/powerpoint/2010/main" val="400741278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9EDD470-5763-0C48-BE8D-C48A40860E80}" type="slidenum">
              <a:rPr lang="en-US"/>
              <a:pPr/>
              <a:t>‹#›</a:t>
            </a:fld>
            <a:endParaRPr lang="en-US"/>
          </a:p>
        </p:txBody>
      </p:sp>
    </p:spTree>
    <p:extLst>
      <p:ext uri="{BB962C8B-B14F-4D97-AF65-F5344CB8AC3E}">
        <p14:creationId xmlns:p14="http://schemas.microsoft.com/office/powerpoint/2010/main" val="268905411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39"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142340"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D883E69D-933E-A745-993A-4F7D0D1DA0D1}" type="slidenum">
              <a:rPr lang="en-US"/>
              <a:pPr>
                <a:defRPr/>
              </a:pPr>
              <a:t>‹#›</a:t>
            </a:fld>
            <a:endParaRPr lang="en-US"/>
          </a:p>
        </p:txBody>
      </p:sp>
    </p:spTree>
    <p:extLst>
      <p:ext uri="{BB962C8B-B14F-4D97-AF65-F5344CB8AC3E}">
        <p14:creationId xmlns:p14="http://schemas.microsoft.com/office/powerpoint/2010/main" val="208069937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235562D-C6DF-FC49-B94F-B1ED5FAF9ED4}" type="slidenum">
              <a:rPr lang="en-US"/>
              <a:pPr>
                <a:defRPr/>
              </a:pPr>
              <a:t>‹#›</a:t>
            </a:fld>
            <a:endParaRPr lang="en-US"/>
          </a:p>
        </p:txBody>
      </p:sp>
    </p:spTree>
    <p:extLst>
      <p:ext uri="{BB962C8B-B14F-4D97-AF65-F5344CB8AC3E}">
        <p14:creationId xmlns:p14="http://schemas.microsoft.com/office/powerpoint/2010/main" val="387388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07845844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20D3D5C-39F1-AD4B-93C1-B48126308239}" type="slidenum">
              <a:rPr lang="en-US"/>
              <a:pPr>
                <a:defRPr/>
              </a:pPr>
              <a:t>‹#›</a:t>
            </a:fld>
            <a:endParaRPr lang="en-US"/>
          </a:p>
        </p:txBody>
      </p:sp>
    </p:spTree>
    <p:extLst>
      <p:ext uri="{BB962C8B-B14F-4D97-AF65-F5344CB8AC3E}">
        <p14:creationId xmlns:p14="http://schemas.microsoft.com/office/powerpoint/2010/main" val="219732292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64417A4-8EC8-8F45-8EFC-9B9BED960E18}" type="slidenum">
              <a:rPr lang="en-US"/>
              <a:pPr>
                <a:defRPr/>
              </a:pPr>
              <a:t>‹#›</a:t>
            </a:fld>
            <a:endParaRPr lang="en-US"/>
          </a:p>
        </p:txBody>
      </p:sp>
    </p:spTree>
    <p:extLst>
      <p:ext uri="{BB962C8B-B14F-4D97-AF65-F5344CB8AC3E}">
        <p14:creationId xmlns:p14="http://schemas.microsoft.com/office/powerpoint/2010/main" val="345714436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C6EE17D-4D51-E448-A338-173EC2608833}" type="slidenum">
              <a:rPr lang="en-US"/>
              <a:pPr>
                <a:defRPr/>
              </a:pPr>
              <a:t>‹#›</a:t>
            </a:fld>
            <a:endParaRPr lang="en-US"/>
          </a:p>
        </p:txBody>
      </p:sp>
    </p:spTree>
    <p:extLst>
      <p:ext uri="{BB962C8B-B14F-4D97-AF65-F5344CB8AC3E}">
        <p14:creationId xmlns:p14="http://schemas.microsoft.com/office/powerpoint/2010/main" val="40678538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4514D5BB-1C3F-8C40-BEA3-D250E0ADAA7C}" type="slidenum">
              <a:rPr lang="en-US"/>
              <a:pPr>
                <a:defRPr/>
              </a:pPr>
              <a:t>‹#›</a:t>
            </a:fld>
            <a:endParaRPr lang="en-US"/>
          </a:p>
        </p:txBody>
      </p:sp>
    </p:spTree>
    <p:extLst>
      <p:ext uri="{BB962C8B-B14F-4D97-AF65-F5344CB8AC3E}">
        <p14:creationId xmlns:p14="http://schemas.microsoft.com/office/powerpoint/2010/main" val="152590090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DE9E71C8-FB45-8D48-97E6-7AC1D53AF118}" type="slidenum">
              <a:rPr lang="en-US"/>
              <a:pPr>
                <a:defRPr/>
              </a:pPr>
              <a:t>‹#›</a:t>
            </a:fld>
            <a:endParaRPr lang="en-US"/>
          </a:p>
        </p:txBody>
      </p:sp>
    </p:spTree>
    <p:extLst>
      <p:ext uri="{BB962C8B-B14F-4D97-AF65-F5344CB8AC3E}">
        <p14:creationId xmlns:p14="http://schemas.microsoft.com/office/powerpoint/2010/main" val="4340790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D7220E8-8CEF-3741-9B3F-1EBD4B58DFBB}" type="slidenum">
              <a:rPr lang="en-US"/>
              <a:pPr>
                <a:defRPr/>
              </a:pPr>
              <a:t>‹#›</a:t>
            </a:fld>
            <a:endParaRPr lang="en-US"/>
          </a:p>
        </p:txBody>
      </p:sp>
    </p:spTree>
    <p:extLst>
      <p:ext uri="{BB962C8B-B14F-4D97-AF65-F5344CB8AC3E}">
        <p14:creationId xmlns:p14="http://schemas.microsoft.com/office/powerpoint/2010/main" val="342712045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1CD7D48-3C63-E548-B04B-535C32C4E6E2}" type="slidenum">
              <a:rPr lang="en-US"/>
              <a:pPr>
                <a:defRPr/>
              </a:pPr>
              <a:t>‹#›</a:t>
            </a:fld>
            <a:endParaRPr lang="en-US"/>
          </a:p>
        </p:txBody>
      </p:sp>
    </p:spTree>
    <p:extLst>
      <p:ext uri="{BB962C8B-B14F-4D97-AF65-F5344CB8AC3E}">
        <p14:creationId xmlns:p14="http://schemas.microsoft.com/office/powerpoint/2010/main" val="228392632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0533443-3900-5A46-A9A8-DEEA5E6AD75D}" type="slidenum">
              <a:rPr lang="en-US"/>
              <a:pPr>
                <a:defRPr/>
              </a:pPr>
              <a:t>‹#›</a:t>
            </a:fld>
            <a:endParaRPr lang="en-US"/>
          </a:p>
        </p:txBody>
      </p:sp>
    </p:spTree>
    <p:extLst>
      <p:ext uri="{BB962C8B-B14F-4D97-AF65-F5344CB8AC3E}">
        <p14:creationId xmlns:p14="http://schemas.microsoft.com/office/powerpoint/2010/main" val="421953505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2FFC015-4E25-154A-8A46-930D9F62E103}" type="slidenum">
              <a:rPr lang="en-US"/>
              <a:pPr>
                <a:defRPr/>
              </a:pPr>
              <a:t>‹#›</a:t>
            </a:fld>
            <a:endParaRPr lang="en-US"/>
          </a:p>
        </p:txBody>
      </p:sp>
    </p:spTree>
    <p:extLst>
      <p:ext uri="{BB962C8B-B14F-4D97-AF65-F5344CB8AC3E}">
        <p14:creationId xmlns:p14="http://schemas.microsoft.com/office/powerpoint/2010/main" val="427665835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9C16423-FA29-4F0D-AD3A-E42AD5BE47D6}"/>
              </a:ext>
            </a:extLst>
          </p:cNvPr>
          <p:cNvGrpSpPr>
            <a:grpSpLocks/>
          </p:cNvGrpSpPr>
          <p:nvPr/>
        </p:nvGrpSpPr>
        <p:grpSpPr bwMode="auto">
          <a:xfrm>
            <a:off x="-1035050" y="1552575"/>
            <a:ext cx="10179050" cy="5305425"/>
            <a:chOff x="-652" y="978"/>
            <a:chExt cx="6412" cy="3342"/>
          </a:xfrm>
        </p:grpSpPr>
        <p:sp>
          <p:nvSpPr>
            <p:cNvPr id="5" name="Freeform 3">
              <a:extLst>
                <a:ext uri="{FF2B5EF4-FFF2-40B4-BE49-F238E27FC236}">
                  <a16:creationId xmlns:a16="http://schemas.microsoft.com/office/drawing/2014/main" id="{2B6431F4-4766-44E9-860A-E59F124D9D88}"/>
                </a:ext>
              </a:extLst>
            </p:cNvPr>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a:extLst>
                <a:ext uri="{FF2B5EF4-FFF2-40B4-BE49-F238E27FC236}">
                  <a16:creationId xmlns:a16="http://schemas.microsoft.com/office/drawing/2014/main" id="{E884744D-21AF-46EF-BC94-721AE14BDEFD}"/>
                </a:ext>
              </a:extLst>
            </p:cNvPr>
            <p:cNvSpPr>
              <a:spLocks/>
            </p:cNvSpPr>
            <p:nvPr/>
          </p:nvSpPr>
          <p:spPr bwMode="auto">
            <a:xfrm>
              <a:off x="-652" y="978"/>
              <a:ext cx="4237" cy="3342"/>
            </a:xfrm>
            <a:custGeom>
              <a:avLst/>
              <a:gdLst>
                <a:gd name="T0" fmla="*/ 30 w 21600"/>
                <a:gd name="T1" fmla="*/ 0 h 21231"/>
                <a:gd name="T2" fmla="*/ 163 w 21600"/>
                <a:gd name="T3" fmla="*/ 83 h 21231"/>
                <a:gd name="T4" fmla="*/ 0 w 21600"/>
                <a:gd name="T5" fmla="*/ 8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a:extLst>
              <a:ext uri="{FF2B5EF4-FFF2-40B4-BE49-F238E27FC236}">
                <a16:creationId xmlns:a16="http://schemas.microsoft.com/office/drawing/2014/main" id="{A9CB1933-57C1-404D-9A0C-F4384934BE0A}"/>
              </a:ext>
            </a:extLst>
          </p:cNvPr>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a:extLst>
              <a:ext uri="{FF2B5EF4-FFF2-40B4-BE49-F238E27FC236}">
                <a16:creationId xmlns:a16="http://schemas.microsoft.com/office/drawing/2014/main" id="{303207C0-DEBA-4371-9A53-6F09F11A9C15}"/>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a:extLst>
              <a:ext uri="{FF2B5EF4-FFF2-40B4-BE49-F238E27FC236}">
                <a16:creationId xmlns:a16="http://schemas.microsoft.com/office/drawing/2014/main" id="{9AF0B7D7-4A87-4D2F-9DD2-0CB36B8721A7}"/>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D7D43206-C2FC-40E8-83DD-D42A8C4D07B7}" type="slidenum">
              <a:rPr lang="en-US" altLang="en-US"/>
              <a:pPr/>
              <a:t>‹#›</a:t>
            </a:fld>
            <a:endParaRPr lang="en-US" altLang="en-US"/>
          </a:p>
        </p:txBody>
      </p:sp>
    </p:spTree>
    <p:extLst>
      <p:ext uri="{BB962C8B-B14F-4D97-AF65-F5344CB8AC3E}">
        <p14:creationId xmlns:p14="http://schemas.microsoft.com/office/powerpoint/2010/main" val="1284025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152828395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72F127B4-6B7E-4A80-AAA1-95EDC3B8BD3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767BDC34-4A82-4C6F-8662-29B7AE5093B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478CC637-2D54-43D6-A685-FA31C79A33F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1DA7ADED-7005-4731-AFF7-7BFB51DA912B}" type="slidenum">
              <a:rPr lang="en-US" altLang="en-US"/>
              <a:pPr/>
              <a:t>‹#›</a:t>
            </a:fld>
            <a:endParaRPr lang="en-US" altLang="en-US"/>
          </a:p>
        </p:txBody>
      </p:sp>
    </p:spTree>
    <p:extLst>
      <p:ext uri="{BB962C8B-B14F-4D97-AF65-F5344CB8AC3E}">
        <p14:creationId xmlns:p14="http://schemas.microsoft.com/office/powerpoint/2010/main" val="382518663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A03A3EA0-889D-4648-BC58-7A334F20FD3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7D698917-88E6-4EDC-8ACD-DD269EFD0B96}"/>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B692FD22-F574-4B9F-8B0A-310763880D9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1B2C9AA8-AC0F-45CE-B185-256D9E5A1E0D}" type="slidenum">
              <a:rPr lang="en-US" altLang="en-US"/>
              <a:pPr/>
              <a:t>‹#›</a:t>
            </a:fld>
            <a:endParaRPr lang="en-US" altLang="en-US"/>
          </a:p>
        </p:txBody>
      </p:sp>
    </p:spTree>
    <p:extLst>
      <p:ext uri="{BB962C8B-B14F-4D97-AF65-F5344CB8AC3E}">
        <p14:creationId xmlns:p14="http://schemas.microsoft.com/office/powerpoint/2010/main" val="42928153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0038A9E8-E8B1-4C64-B0B6-8774F671ED0F}"/>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1972C654-CE79-4D20-99DA-C6945EB6D4F5}"/>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72C852D6-292E-4873-B53E-58B90514C7B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5CB4E855-9006-42D4-ABF5-B3932B51576A}" type="slidenum">
              <a:rPr lang="en-US" altLang="en-US"/>
              <a:pPr/>
              <a:t>‹#›</a:t>
            </a:fld>
            <a:endParaRPr lang="en-US" altLang="en-US"/>
          </a:p>
        </p:txBody>
      </p:sp>
    </p:spTree>
    <p:extLst>
      <p:ext uri="{BB962C8B-B14F-4D97-AF65-F5344CB8AC3E}">
        <p14:creationId xmlns:p14="http://schemas.microsoft.com/office/powerpoint/2010/main" val="357931793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1374A2-9E18-4B81-A4F8-5D01C4FAD096}"/>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Footer Placeholder 7">
            <a:extLst>
              <a:ext uri="{FF2B5EF4-FFF2-40B4-BE49-F238E27FC236}">
                <a16:creationId xmlns:a16="http://schemas.microsoft.com/office/drawing/2014/main" id="{A9E15531-ECA9-445F-B2A6-EDB94B78663D}"/>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5DF199D3-C669-40F7-8A7A-0EA07D5E6E7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4A3166CF-ED76-4276-B7BB-081C55FCFF03}" type="slidenum">
              <a:rPr lang="en-US" altLang="en-US"/>
              <a:pPr/>
              <a:t>‹#›</a:t>
            </a:fld>
            <a:endParaRPr lang="en-US" altLang="en-US"/>
          </a:p>
        </p:txBody>
      </p:sp>
    </p:spTree>
    <p:extLst>
      <p:ext uri="{BB962C8B-B14F-4D97-AF65-F5344CB8AC3E}">
        <p14:creationId xmlns:p14="http://schemas.microsoft.com/office/powerpoint/2010/main" val="175391572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FF00DBFC-7472-4813-BA5A-A94A12F0A0B7}"/>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a:extLst>
              <a:ext uri="{FF2B5EF4-FFF2-40B4-BE49-F238E27FC236}">
                <a16:creationId xmlns:a16="http://schemas.microsoft.com/office/drawing/2014/main" id="{E832CD06-5171-42CE-AF19-7D267B2CEA6A}"/>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a:extLst>
              <a:ext uri="{FF2B5EF4-FFF2-40B4-BE49-F238E27FC236}">
                <a16:creationId xmlns:a16="http://schemas.microsoft.com/office/drawing/2014/main" id="{B053717A-DEB8-4D8F-97BA-F955C959DB3B}"/>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2A089F0B-0461-4523-BD85-1206DF0CE3C2}" type="slidenum">
              <a:rPr lang="en-US" altLang="en-US"/>
              <a:pPr/>
              <a:t>‹#›</a:t>
            </a:fld>
            <a:endParaRPr lang="en-US" altLang="en-US"/>
          </a:p>
        </p:txBody>
      </p:sp>
    </p:spTree>
    <p:extLst>
      <p:ext uri="{BB962C8B-B14F-4D97-AF65-F5344CB8AC3E}">
        <p14:creationId xmlns:p14="http://schemas.microsoft.com/office/powerpoint/2010/main" val="345477364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F27B6EE-6057-48AD-A376-D7838B74B6E5}"/>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a:extLst>
              <a:ext uri="{FF2B5EF4-FFF2-40B4-BE49-F238E27FC236}">
                <a16:creationId xmlns:a16="http://schemas.microsoft.com/office/drawing/2014/main" id="{1CEACD1B-A949-4058-B4C8-0952F211D5CC}"/>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a:extLst>
              <a:ext uri="{FF2B5EF4-FFF2-40B4-BE49-F238E27FC236}">
                <a16:creationId xmlns:a16="http://schemas.microsoft.com/office/drawing/2014/main" id="{34412DB5-82E9-437B-A9BB-E307D924ED79}"/>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957538A2-4636-418F-842B-FC36020F6E57}" type="slidenum">
              <a:rPr lang="en-US" altLang="en-US"/>
              <a:pPr/>
              <a:t>‹#›</a:t>
            </a:fld>
            <a:endParaRPr lang="en-US" altLang="en-US"/>
          </a:p>
        </p:txBody>
      </p:sp>
    </p:spTree>
    <p:extLst>
      <p:ext uri="{BB962C8B-B14F-4D97-AF65-F5344CB8AC3E}">
        <p14:creationId xmlns:p14="http://schemas.microsoft.com/office/powerpoint/2010/main" val="258276788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68B8FD8C-67C6-4093-9FB0-061420D2A24E}"/>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76D404F0-0D13-4F82-B488-D9228B1DA40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C8871150-B5C7-477E-8DE5-22A5E324CDA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2330B2B8-6A34-4EF6-8F82-78A9384FACDE}" type="slidenum">
              <a:rPr lang="en-US" altLang="en-US"/>
              <a:pPr/>
              <a:t>‹#›</a:t>
            </a:fld>
            <a:endParaRPr lang="en-US" altLang="en-US"/>
          </a:p>
        </p:txBody>
      </p:sp>
    </p:spTree>
    <p:extLst>
      <p:ext uri="{BB962C8B-B14F-4D97-AF65-F5344CB8AC3E}">
        <p14:creationId xmlns:p14="http://schemas.microsoft.com/office/powerpoint/2010/main" val="336768950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7DB05FA7-2E6F-447B-9B3E-CAD18B09A2A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03C06D7F-0ECE-435D-BBF2-3081FCD2683F}"/>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47F811A3-2606-4274-9D1D-5A85DCBBCAE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C31861B9-A177-4798-B60C-795A811EA252}" type="slidenum">
              <a:rPr lang="en-US" altLang="en-US"/>
              <a:pPr/>
              <a:t>‹#›</a:t>
            </a:fld>
            <a:endParaRPr lang="en-US" altLang="en-US"/>
          </a:p>
        </p:txBody>
      </p:sp>
    </p:spTree>
    <p:extLst>
      <p:ext uri="{BB962C8B-B14F-4D97-AF65-F5344CB8AC3E}">
        <p14:creationId xmlns:p14="http://schemas.microsoft.com/office/powerpoint/2010/main" val="396448470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E4FC008D-FB41-43A1-9B71-5889DEC4BA65}"/>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28C0E591-5A42-4EF4-AB7B-7685B3091E56}"/>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8EB60072-DBD4-4591-B1CD-38439FC9AB9D}"/>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FAD99491-563A-41D9-BEE5-E48DF29A4D64}" type="slidenum">
              <a:rPr lang="en-US" altLang="en-US"/>
              <a:pPr/>
              <a:t>‹#›</a:t>
            </a:fld>
            <a:endParaRPr lang="en-US" altLang="en-US"/>
          </a:p>
        </p:txBody>
      </p:sp>
    </p:spTree>
    <p:extLst>
      <p:ext uri="{BB962C8B-B14F-4D97-AF65-F5344CB8AC3E}">
        <p14:creationId xmlns:p14="http://schemas.microsoft.com/office/powerpoint/2010/main" val="232070161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1BC43EB0-F514-46E7-BE15-BF3B37500670}"/>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0EB76B17-4989-4F7C-8ABD-D9BF4F591431}"/>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AC894345-F837-465E-AC42-2A76B7814CDB}"/>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7E94FD74-F88D-485D-AD76-2C8149B70009}" type="slidenum">
              <a:rPr lang="en-US" altLang="en-US"/>
              <a:pPr/>
              <a:t>‹#›</a:t>
            </a:fld>
            <a:endParaRPr lang="en-US" altLang="en-US"/>
          </a:p>
        </p:txBody>
      </p:sp>
    </p:spTree>
    <p:extLst>
      <p:ext uri="{BB962C8B-B14F-4D97-AF65-F5344CB8AC3E}">
        <p14:creationId xmlns:p14="http://schemas.microsoft.com/office/powerpoint/2010/main" val="28752060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11887626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a:extLst>
              <a:ext uri="{FF2B5EF4-FFF2-40B4-BE49-F238E27FC236}">
                <a16:creationId xmlns:a16="http://schemas.microsoft.com/office/drawing/2014/main" id="{704B96C4-9D72-4CBA-BDEE-BC8C5A3E1373}"/>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a:extLst>
              <a:ext uri="{FF2B5EF4-FFF2-40B4-BE49-F238E27FC236}">
                <a16:creationId xmlns:a16="http://schemas.microsoft.com/office/drawing/2014/main" id="{84E718E8-4CE4-41AA-B894-EB0B18F199B8}"/>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a:extLst>
              <a:ext uri="{FF2B5EF4-FFF2-40B4-BE49-F238E27FC236}">
                <a16:creationId xmlns:a16="http://schemas.microsoft.com/office/drawing/2014/main" id="{35E14051-C2EA-4373-9DA0-C00408281796}"/>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7286D699-15FD-449F-BD17-DEA449795FFA}" type="slidenum">
              <a:rPr lang="en-US" altLang="en-US"/>
              <a:pPr/>
              <a:t>‹#›</a:t>
            </a:fld>
            <a:endParaRPr lang="en-US" altLang="en-US"/>
          </a:p>
        </p:txBody>
      </p:sp>
    </p:spTree>
    <p:extLst>
      <p:ext uri="{BB962C8B-B14F-4D97-AF65-F5344CB8AC3E}">
        <p14:creationId xmlns:p14="http://schemas.microsoft.com/office/powerpoint/2010/main" val="264542061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15A562-A8FF-43DD-BE1F-A3A5B3003F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1575D9-10E4-4560-8451-D7E31DF1C0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011BCC-C63A-4FC1-A39E-CA233AC30C50}"/>
              </a:ext>
            </a:extLst>
          </p:cNvPr>
          <p:cNvSpPr>
            <a:spLocks noGrp="1" noChangeArrowheads="1"/>
          </p:cNvSpPr>
          <p:nvPr>
            <p:ph type="sldNum" sz="quarter" idx="12"/>
          </p:nvPr>
        </p:nvSpPr>
        <p:spPr>
          <a:ln/>
        </p:spPr>
        <p:txBody>
          <a:bodyPr/>
          <a:lstStyle>
            <a:lvl1pPr>
              <a:defRPr/>
            </a:lvl1pPr>
          </a:lstStyle>
          <a:p>
            <a:fld id="{DF251DE0-A5B5-4B1C-A9CD-470DDAA8B168}" type="slidenum">
              <a:rPr lang="en-US" altLang="en-US"/>
              <a:pPr/>
              <a:t>‹#›</a:t>
            </a:fld>
            <a:endParaRPr lang="en-US" altLang="en-US"/>
          </a:p>
        </p:txBody>
      </p:sp>
    </p:spTree>
    <p:extLst>
      <p:ext uri="{BB962C8B-B14F-4D97-AF65-F5344CB8AC3E}">
        <p14:creationId xmlns:p14="http://schemas.microsoft.com/office/powerpoint/2010/main" val="2753305225"/>
      </p:ext>
    </p:extLst>
  </p:cSld>
  <p:clrMapOvr>
    <a:masterClrMapping/>
  </p:clrMapOvr>
  <p:transition spd="med">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B6A881-AB3C-466B-9093-C976F52808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22C5F7-615F-46EE-BC84-9E48FB2D45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B8C3DF-1C8F-4F4C-A0BB-3B762EB51E7F}"/>
              </a:ext>
            </a:extLst>
          </p:cNvPr>
          <p:cNvSpPr>
            <a:spLocks noGrp="1" noChangeArrowheads="1"/>
          </p:cNvSpPr>
          <p:nvPr>
            <p:ph type="sldNum" sz="quarter" idx="12"/>
          </p:nvPr>
        </p:nvSpPr>
        <p:spPr>
          <a:ln/>
        </p:spPr>
        <p:txBody>
          <a:bodyPr/>
          <a:lstStyle>
            <a:lvl1pPr>
              <a:defRPr/>
            </a:lvl1pPr>
          </a:lstStyle>
          <a:p>
            <a:fld id="{7B6DAE15-3FF0-4FC2-95A1-54222601A5E6}" type="slidenum">
              <a:rPr lang="en-US" altLang="en-US"/>
              <a:pPr/>
              <a:t>‹#›</a:t>
            </a:fld>
            <a:endParaRPr lang="en-US" altLang="en-US"/>
          </a:p>
        </p:txBody>
      </p:sp>
    </p:spTree>
    <p:extLst>
      <p:ext uri="{BB962C8B-B14F-4D97-AF65-F5344CB8AC3E}">
        <p14:creationId xmlns:p14="http://schemas.microsoft.com/office/powerpoint/2010/main" val="131419381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54E07B-3ECC-4940-B57F-FC100B5BCB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3AB320-8CE6-4309-9570-88DC7A43EE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F04169-7856-4AF4-BA97-0BA616FF5858}"/>
              </a:ext>
            </a:extLst>
          </p:cNvPr>
          <p:cNvSpPr>
            <a:spLocks noGrp="1" noChangeArrowheads="1"/>
          </p:cNvSpPr>
          <p:nvPr>
            <p:ph type="sldNum" sz="quarter" idx="12"/>
          </p:nvPr>
        </p:nvSpPr>
        <p:spPr>
          <a:ln/>
        </p:spPr>
        <p:txBody>
          <a:bodyPr/>
          <a:lstStyle>
            <a:lvl1pPr>
              <a:defRPr/>
            </a:lvl1pPr>
          </a:lstStyle>
          <a:p>
            <a:fld id="{15153275-4E73-42D4-A645-B2FF8F5CFD89}" type="slidenum">
              <a:rPr lang="en-US" altLang="en-US"/>
              <a:pPr/>
              <a:t>‹#›</a:t>
            </a:fld>
            <a:endParaRPr lang="en-US" altLang="en-US"/>
          </a:p>
        </p:txBody>
      </p:sp>
    </p:spTree>
    <p:extLst>
      <p:ext uri="{BB962C8B-B14F-4D97-AF65-F5344CB8AC3E}">
        <p14:creationId xmlns:p14="http://schemas.microsoft.com/office/powerpoint/2010/main" val="396868150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21AC32-5719-489C-8284-E26E63C3B8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B9910A-1BB0-409E-984A-15EC42CD57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63CE0F-42AA-4F5C-8CD8-2FE7B2C408B7}"/>
              </a:ext>
            </a:extLst>
          </p:cNvPr>
          <p:cNvSpPr>
            <a:spLocks noGrp="1" noChangeArrowheads="1"/>
          </p:cNvSpPr>
          <p:nvPr>
            <p:ph type="sldNum" sz="quarter" idx="12"/>
          </p:nvPr>
        </p:nvSpPr>
        <p:spPr>
          <a:ln/>
        </p:spPr>
        <p:txBody>
          <a:bodyPr/>
          <a:lstStyle>
            <a:lvl1pPr>
              <a:defRPr/>
            </a:lvl1pPr>
          </a:lstStyle>
          <a:p>
            <a:fld id="{DE3DDD4B-5CC0-4471-88C2-CE5BE980028D}" type="slidenum">
              <a:rPr lang="en-US" altLang="en-US"/>
              <a:pPr/>
              <a:t>‹#›</a:t>
            </a:fld>
            <a:endParaRPr lang="en-US" altLang="en-US"/>
          </a:p>
        </p:txBody>
      </p:sp>
    </p:spTree>
    <p:extLst>
      <p:ext uri="{BB962C8B-B14F-4D97-AF65-F5344CB8AC3E}">
        <p14:creationId xmlns:p14="http://schemas.microsoft.com/office/powerpoint/2010/main" val="64733286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0C6BB47-B67A-4AFB-9456-A22D9FEE57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C61C55-F682-4A32-8753-447853EB59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D9270D-BA07-4053-BACB-B2C6C1FBFA80}"/>
              </a:ext>
            </a:extLst>
          </p:cNvPr>
          <p:cNvSpPr>
            <a:spLocks noGrp="1" noChangeArrowheads="1"/>
          </p:cNvSpPr>
          <p:nvPr>
            <p:ph type="sldNum" sz="quarter" idx="12"/>
          </p:nvPr>
        </p:nvSpPr>
        <p:spPr>
          <a:ln/>
        </p:spPr>
        <p:txBody>
          <a:bodyPr/>
          <a:lstStyle>
            <a:lvl1pPr>
              <a:defRPr/>
            </a:lvl1pPr>
          </a:lstStyle>
          <a:p>
            <a:fld id="{E09E957C-A7FC-4F72-9CD8-B72DB110F240}" type="slidenum">
              <a:rPr lang="en-US" altLang="en-US"/>
              <a:pPr/>
              <a:t>‹#›</a:t>
            </a:fld>
            <a:endParaRPr lang="en-US" altLang="en-US"/>
          </a:p>
        </p:txBody>
      </p:sp>
    </p:spTree>
    <p:extLst>
      <p:ext uri="{BB962C8B-B14F-4D97-AF65-F5344CB8AC3E}">
        <p14:creationId xmlns:p14="http://schemas.microsoft.com/office/powerpoint/2010/main" val="327263572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B0F123-036C-4349-BA6E-AA60B790C50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035726-C28A-4EFD-9B55-47D2D9C5C6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156041A-6525-41D7-AD00-6C8173611DDA}"/>
              </a:ext>
            </a:extLst>
          </p:cNvPr>
          <p:cNvSpPr>
            <a:spLocks noGrp="1" noChangeArrowheads="1"/>
          </p:cNvSpPr>
          <p:nvPr>
            <p:ph type="sldNum" sz="quarter" idx="12"/>
          </p:nvPr>
        </p:nvSpPr>
        <p:spPr>
          <a:ln/>
        </p:spPr>
        <p:txBody>
          <a:bodyPr/>
          <a:lstStyle>
            <a:lvl1pPr>
              <a:defRPr/>
            </a:lvl1pPr>
          </a:lstStyle>
          <a:p>
            <a:fld id="{776B57DE-2630-4A35-B4C4-3A0BF0F8375C}" type="slidenum">
              <a:rPr lang="en-US" altLang="en-US"/>
              <a:pPr/>
              <a:t>‹#›</a:t>
            </a:fld>
            <a:endParaRPr lang="en-US" altLang="en-US"/>
          </a:p>
        </p:txBody>
      </p:sp>
    </p:spTree>
    <p:extLst>
      <p:ext uri="{BB962C8B-B14F-4D97-AF65-F5344CB8AC3E}">
        <p14:creationId xmlns:p14="http://schemas.microsoft.com/office/powerpoint/2010/main" val="200223428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68C8F1-5D8B-447E-8112-9EB44BEF36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C77EDB5-B3B9-411E-9E28-FA39D7EBB3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483A486-3B68-4A15-A2EA-0CA68C8E29A0}"/>
              </a:ext>
            </a:extLst>
          </p:cNvPr>
          <p:cNvSpPr>
            <a:spLocks noGrp="1" noChangeArrowheads="1"/>
          </p:cNvSpPr>
          <p:nvPr>
            <p:ph type="sldNum" sz="quarter" idx="12"/>
          </p:nvPr>
        </p:nvSpPr>
        <p:spPr>
          <a:ln/>
        </p:spPr>
        <p:txBody>
          <a:bodyPr/>
          <a:lstStyle>
            <a:lvl1pPr>
              <a:defRPr/>
            </a:lvl1pPr>
          </a:lstStyle>
          <a:p>
            <a:fld id="{3DA16B0E-E4AD-4BB1-B068-ACD6024BF824}" type="slidenum">
              <a:rPr lang="en-US" altLang="en-US"/>
              <a:pPr/>
              <a:t>‹#›</a:t>
            </a:fld>
            <a:endParaRPr lang="en-US" altLang="en-US"/>
          </a:p>
        </p:txBody>
      </p:sp>
    </p:spTree>
    <p:extLst>
      <p:ext uri="{BB962C8B-B14F-4D97-AF65-F5344CB8AC3E}">
        <p14:creationId xmlns:p14="http://schemas.microsoft.com/office/powerpoint/2010/main" val="85682465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ED87FD-7DE5-45DE-9220-1BC7E3A0FB5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98A7D25-82D6-4E0E-8D4B-F8E4DF3CB0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E4E67B0-AF4B-473D-83B7-E34C21B1C7CB}"/>
              </a:ext>
            </a:extLst>
          </p:cNvPr>
          <p:cNvSpPr>
            <a:spLocks noGrp="1" noChangeArrowheads="1"/>
          </p:cNvSpPr>
          <p:nvPr>
            <p:ph type="sldNum" sz="quarter" idx="12"/>
          </p:nvPr>
        </p:nvSpPr>
        <p:spPr>
          <a:ln/>
        </p:spPr>
        <p:txBody>
          <a:bodyPr/>
          <a:lstStyle>
            <a:lvl1pPr>
              <a:defRPr/>
            </a:lvl1pPr>
          </a:lstStyle>
          <a:p>
            <a:fld id="{5174F498-48CA-4F04-9DA4-425EFE4AC5A0}" type="slidenum">
              <a:rPr lang="en-US" altLang="en-US"/>
              <a:pPr/>
              <a:t>‹#›</a:t>
            </a:fld>
            <a:endParaRPr lang="en-US" altLang="en-US"/>
          </a:p>
        </p:txBody>
      </p:sp>
    </p:spTree>
    <p:extLst>
      <p:ext uri="{BB962C8B-B14F-4D97-AF65-F5344CB8AC3E}">
        <p14:creationId xmlns:p14="http://schemas.microsoft.com/office/powerpoint/2010/main" val="274248119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F958B6-35ED-4509-9570-C45504945C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8C4FE3-CA63-4571-9338-38E9C12D90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7029E0-8198-42B1-BC75-D11A162F8E0A}"/>
              </a:ext>
            </a:extLst>
          </p:cNvPr>
          <p:cNvSpPr>
            <a:spLocks noGrp="1" noChangeArrowheads="1"/>
          </p:cNvSpPr>
          <p:nvPr>
            <p:ph type="sldNum" sz="quarter" idx="12"/>
          </p:nvPr>
        </p:nvSpPr>
        <p:spPr>
          <a:ln/>
        </p:spPr>
        <p:txBody>
          <a:bodyPr/>
          <a:lstStyle>
            <a:lvl1pPr>
              <a:defRPr/>
            </a:lvl1pPr>
          </a:lstStyle>
          <a:p>
            <a:fld id="{EBDC107E-C457-4143-822C-2C27C11BA478}" type="slidenum">
              <a:rPr lang="en-US" altLang="en-US"/>
              <a:pPr/>
              <a:t>‹#›</a:t>
            </a:fld>
            <a:endParaRPr lang="en-US" altLang="en-US"/>
          </a:p>
        </p:txBody>
      </p:sp>
    </p:spTree>
    <p:extLst>
      <p:ext uri="{BB962C8B-B14F-4D97-AF65-F5344CB8AC3E}">
        <p14:creationId xmlns:p14="http://schemas.microsoft.com/office/powerpoint/2010/main" val="35895394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422864441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7816EB-A406-4D3A-AFF0-B82F252BF6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EF24E2-CF40-4028-88E8-4A186A0642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4B8893-E1A3-420A-8554-0BF83F2F15FE}"/>
              </a:ext>
            </a:extLst>
          </p:cNvPr>
          <p:cNvSpPr>
            <a:spLocks noGrp="1" noChangeArrowheads="1"/>
          </p:cNvSpPr>
          <p:nvPr>
            <p:ph type="sldNum" sz="quarter" idx="12"/>
          </p:nvPr>
        </p:nvSpPr>
        <p:spPr>
          <a:ln/>
        </p:spPr>
        <p:txBody>
          <a:bodyPr/>
          <a:lstStyle>
            <a:lvl1pPr>
              <a:defRPr/>
            </a:lvl1pPr>
          </a:lstStyle>
          <a:p>
            <a:fld id="{9A734237-AF8F-469A-9972-4978F8042441}" type="slidenum">
              <a:rPr lang="en-US" altLang="en-US"/>
              <a:pPr/>
              <a:t>‹#›</a:t>
            </a:fld>
            <a:endParaRPr lang="en-US" altLang="en-US"/>
          </a:p>
        </p:txBody>
      </p:sp>
    </p:spTree>
    <p:extLst>
      <p:ext uri="{BB962C8B-B14F-4D97-AF65-F5344CB8AC3E}">
        <p14:creationId xmlns:p14="http://schemas.microsoft.com/office/powerpoint/2010/main" val="71353787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585C33-03F1-4011-95D7-35F916ADDF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ABA2ED-1388-4CAC-A915-1A6A807D85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49E9D7-776B-4F7F-8450-27D21A0D9BBA}"/>
              </a:ext>
            </a:extLst>
          </p:cNvPr>
          <p:cNvSpPr>
            <a:spLocks noGrp="1" noChangeArrowheads="1"/>
          </p:cNvSpPr>
          <p:nvPr>
            <p:ph type="sldNum" sz="quarter" idx="12"/>
          </p:nvPr>
        </p:nvSpPr>
        <p:spPr>
          <a:ln/>
        </p:spPr>
        <p:txBody>
          <a:bodyPr/>
          <a:lstStyle>
            <a:lvl1pPr>
              <a:defRPr/>
            </a:lvl1pPr>
          </a:lstStyle>
          <a:p>
            <a:fld id="{DE447C46-D8BF-420E-A5A1-B393583D2D96}" type="slidenum">
              <a:rPr lang="en-US" altLang="en-US"/>
              <a:pPr/>
              <a:t>‹#›</a:t>
            </a:fld>
            <a:endParaRPr lang="en-US" altLang="en-US"/>
          </a:p>
        </p:txBody>
      </p:sp>
    </p:spTree>
    <p:extLst>
      <p:ext uri="{BB962C8B-B14F-4D97-AF65-F5344CB8AC3E}">
        <p14:creationId xmlns:p14="http://schemas.microsoft.com/office/powerpoint/2010/main" val="304104856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094E02-E251-4F8F-83BA-23641C70DC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C14C51-57B5-4933-BAA5-8CB677C046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E22179-D1FB-4523-8E28-B5C770A32956}"/>
              </a:ext>
            </a:extLst>
          </p:cNvPr>
          <p:cNvSpPr>
            <a:spLocks noGrp="1" noChangeArrowheads="1"/>
          </p:cNvSpPr>
          <p:nvPr>
            <p:ph type="sldNum" sz="quarter" idx="12"/>
          </p:nvPr>
        </p:nvSpPr>
        <p:spPr>
          <a:ln/>
        </p:spPr>
        <p:txBody>
          <a:bodyPr/>
          <a:lstStyle>
            <a:lvl1pPr>
              <a:defRPr/>
            </a:lvl1pPr>
          </a:lstStyle>
          <a:p>
            <a:fld id="{FBAED008-3962-4888-A9C5-DBD2DD356276}" type="slidenum">
              <a:rPr lang="en-US" altLang="en-US"/>
              <a:pPr/>
              <a:t>‹#›</a:t>
            </a:fld>
            <a:endParaRPr lang="en-US" altLang="en-US"/>
          </a:p>
        </p:txBody>
      </p:sp>
    </p:spTree>
    <p:extLst>
      <p:ext uri="{BB962C8B-B14F-4D97-AF65-F5344CB8AC3E}">
        <p14:creationId xmlns:p14="http://schemas.microsoft.com/office/powerpoint/2010/main" val="261773194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4675245-4D34-40D3-9B04-A50FB5EF28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3ECAC-EF81-4276-ABAC-214102A37C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55ACCB-02A6-4DBE-94AA-21EFC18AE34C}"/>
              </a:ext>
            </a:extLst>
          </p:cNvPr>
          <p:cNvSpPr>
            <a:spLocks noGrp="1" noChangeArrowheads="1"/>
          </p:cNvSpPr>
          <p:nvPr>
            <p:ph type="sldNum" sz="quarter" idx="12"/>
          </p:nvPr>
        </p:nvSpPr>
        <p:spPr>
          <a:ln/>
        </p:spPr>
        <p:txBody>
          <a:bodyPr/>
          <a:lstStyle>
            <a:lvl1pPr>
              <a:defRPr/>
            </a:lvl1pPr>
          </a:lstStyle>
          <a:p>
            <a:fld id="{F29FFC87-A075-466B-9294-0F7C22C575C7}" type="slidenum">
              <a:rPr lang="en-US" altLang="en-US"/>
              <a:pPr/>
              <a:t>‹#›</a:t>
            </a:fld>
            <a:endParaRPr lang="en-US" altLang="en-US"/>
          </a:p>
        </p:txBody>
      </p:sp>
    </p:spTree>
    <p:extLst>
      <p:ext uri="{BB962C8B-B14F-4D97-AF65-F5344CB8AC3E}">
        <p14:creationId xmlns:p14="http://schemas.microsoft.com/office/powerpoint/2010/main" val="329636726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BB5278-60CF-4E8D-8690-DF2E621EE9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946798-2B9C-4DB4-A3FD-CD60D5D9C2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C25D31-26DB-4DB0-AA31-0C4DE70951D0}"/>
              </a:ext>
            </a:extLst>
          </p:cNvPr>
          <p:cNvSpPr>
            <a:spLocks noGrp="1" noChangeArrowheads="1"/>
          </p:cNvSpPr>
          <p:nvPr>
            <p:ph type="sldNum" sz="quarter" idx="12"/>
          </p:nvPr>
        </p:nvSpPr>
        <p:spPr>
          <a:ln/>
        </p:spPr>
        <p:txBody>
          <a:bodyPr/>
          <a:lstStyle>
            <a:lvl1pPr>
              <a:defRPr/>
            </a:lvl1pPr>
          </a:lstStyle>
          <a:p>
            <a:fld id="{48CE5A28-2B7B-4CDB-A4E9-9BFF97249FAC}" type="slidenum">
              <a:rPr lang="en-US" altLang="en-US"/>
              <a:pPr/>
              <a:t>‹#›</a:t>
            </a:fld>
            <a:endParaRPr lang="en-US" altLang="en-US"/>
          </a:p>
        </p:txBody>
      </p:sp>
    </p:spTree>
    <p:extLst>
      <p:ext uri="{BB962C8B-B14F-4D97-AF65-F5344CB8AC3E}">
        <p14:creationId xmlns:p14="http://schemas.microsoft.com/office/powerpoint/2010/main" val="270253372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193E690-5797-41F5-82D1-A074CEC58D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2B207F-99F2-4258-B7DE-30258E53B4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DD8368-714B-425C-92EB-69F05CAE8393}"/>
              </a:ext>
            </a:extLst>
          </p:cNvPr>
          <p:cNvSpPr>
            <a:spLocks noGrp="1" noChangeArrowheads="1"/>
          </p:cNvSpPr>
          <p:nvPr>
            <p:ph type="sldNum" sz="quarter" idx="12"/>
          </p:nvPr>
        </p:nvSpPr>
        <p:spPr>
          <a:ln/>
        </p:spPr>
        <p:txBody>
          <a:bodyPr/>
          <a:lstStyle>
            <a:lvl1pPr>
              <a:defRPr/>
            </a:lvl1pPr>
          </a:lstStyle>
          <a:p>
            <a:fld id="{0FBC0522-F13B-4E7E-8141-FA4E60342BAD}" type="slidenum">
              <a:rPr lang="en-US" altLang="en-US"/>
              <a:pPr/>
              <a:t>‹#›</a:t>
            </a:fld>
            <a:endParaRPr lang="en-US" altLang="en-US"/>
          </a:p>
        </p:txBody>
      </p:sp>
    </p:spTree>
    <p:extLst>
      <p:ext uri="{BB962C8B-B14F-4D97-AF65-F5344CB8AC3E}">
        <p14:creationId xmlns:p14="http://schemas.microsoft.com/office/powerpoint/2010/main" val="230817325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806F61-28E8-4AE4-8BDB-C3692073BB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DF00EE-D554-46E4-B40C-49A6E706A4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5E1198-4FDB-41A9-90DB-E08381C19E84}"/>
              </a:ext>
            </a:extLst>
          </p:cNvPr>
          <p:cNvSpPr>
            <a:spLocks noGrp="1" noChangeArrowheads="1"/>
          </p:cNvSpPr>
          <p:nvPr>
            <p:ph type="sldNum" sz="quarter" idx="12"/>
          </p:nvPr>
        </p:nvSpPr>
        <p:spPr>
          <a:ln/>
        </p:spPr>
        <p:txBody>
          <a:bodyPr/>
          <a:lstStyle>
            <a:lvl1pPr>
              <a:defRPr/>
            </a:lvl1pPr>
          </a:lstStyle>
          <a:p>
            <a:fld id="{F134F442-A887-400E-90FC-998B2A58DEB6}" type="slidenum">
              <a:rPr lang="en-US" altLang="en-US"/>
              <a:pPr/>
              <a:t>‹#›</a:t>
            </a:fld>
            <a:endParaRPr lang="en-US" altLang="en-US"/>
          </a:p>
        </p:txBody>
      </p:sp>
    </p:spTree>
    <p:extLst>
      <p:ext uri="{BB962C8B-B14F-4D97-AF65-F5344CB8AC3E}">
        <p14:creationId xmlns:p14="http://schemas.microsoft.com/office/powerpoint/2010/main" val="284838317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A81021-D80D-462E-AD3E-0CC2AF1754A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DEED5E3-226B-445A-87D7-CCEA006E69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4EE2752-E49A-4E49-A32F-2200C02B9DCA}"/>
              </a:ext>
            </a:extLst>
          </p:cNvPr>
          <p:cNvSpPr>
            <a:spLocks noGrp="1" noChangeArrowheads="1"/>
          </p:cNvSpPr>
          <p:nvPr>
            <p:ph type="sldNum" sz="quarter" idx="12"/>
          </p:nvPr>
        </p:nvSpPr>
        <p:spPr>
          <a:ln/>
        </p:spPr>
        <p:txBody>
          <a:bodyPr/>
          <a:lstStyle>
            <a:lvl1pPr>
              <a:defRPr/>
            </a:lvl1pPr>
          </a:lstStyle>
          <a:p>
            <a:fld id="{5A6004EF-FE67-491D-8919-C3F9ECF0A055}" type="slidenum">
              <a:rPr lang="en-US" altLang="en-US"/>
              <a:pPr/>
              <a:t>‹#›</a:t>
            </a:fld>
            <a:endParaRPr lang="en-US" altLang="en-US"/>
          </a:p>
        </p:txBody>
      </p:sp>
    </p:spTree>
    <p:extLst>
      <p:ext uri="{BB962C8B-B14F-4D97-AF65-F5344CB8AC3E}">
        <p14:creationId xmlns:p14="http://schemas.microsoft.com/office/powerpoint/2010/main" val="103216015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7BA565-36A2-4981-B295-C85EDAED741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1D602C4-C0E6-46F0-8CC5-B898370E11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0EC168-2FED-4922-A2DE-589DCAACEB26}"/>
              </a:ext>
            </a:extLst>
          </p:cNvPr>
          <p:cNvSpPr>
            <a:spLocks noGrp="1" noChangeArrowheads="1"/>
          </p:cNvSpPr>
          <p:nvPr>
            <p:ph type="sldNum" sz="quarter" idx="12"/>
          </p:nvPr>
        </p:nvSpPr>
        <p:spPr>
          <a:ln/>
        </p:spPr>
        <p:txBody>
          <a:bodyPr/>
          <a:lstStyle>
            <a:lvl1pPr>
              <a:defRPr/>
            </a:lvl1pPr>
          </a:lstStyle>
          <a:p>
            <a:fld id="{84313798-B05D-4A56-A6C1-F5C39468F8AD}" type="slidenum">
              <a:rPr lang="en-US" altLang="en-US"/>
              <a:pPr/>
              <a:t>‹#›</a:t>
            </a:fld>
            <a:endParaRPr lang="en-US" altLang="en-US"/>
          </a:p>
        </p:txBody>
      </p:sp>
    </p:spTree>
    <p:extLst>
      <p:ext uri="{BB962C8B-B14F-4D97-AF65-F5344CB8AC3E}">
        <p14:creationId xmlns:p14="http://schemas.microsoft.com/office/powerpoint/2010/main" val="15676731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6D752C-6093-4586-B177-B02954F5B80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AACCCEF-4EBB-4F26-AB9B-0356062706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659B541-C115-416A-8642-73516E31E519}"/>
              </a:ext>
            </a:extLst>
          </p:cNvPr>
          <p:cNvSpPr>
            <a:spLocks noGrp="1" noChangeArrowheads="1"/>
          </p:cNvSpPr>
          <p:nvPr>
            <p:ph type="sldNum" sz="quarter" idx="12"/>
          </p:nvPr>
        </p:nvSpPr>
        <p:spPr>
          <a:ln/>
        </p:spPr>
        <p:txBody>
          <a:bodyPr/>
          <a:lstStyle>
            <a:lvl1pPr>
              <a:defRPr/>
            </a:lvl1pPr>
          </a:lstStyle>
          <a:p>
            <a:fld id="{ABD217F0-E398-4C17-8DF7-1643977A88B6}" type="slidenum">
              <a:rPr lang="en-US" altLang="en-US"/>
              <a:pPr/>
              <a:t>‹#›</a:t>
            </a:fld>
            <a:endParaRPr lang="en-US" altLang="en-US"/>
          </a:p>
        </p:txBody>
      </p:sp>
    </p:spTree>
    <p:extLst>
      <p:ext uri="{BB962C8B-B14F-4D97-AF65-F5344CB8AC3E}">
        <p14:creationId xmlns:p14="http://schemas.microsoft.com/office/powerpoint/2010/main" val="2441862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149954329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CD9050-0295-499E-84A2-E321FCC987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EE269E-8FEF-4944-8413-FD203648AA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D3018C-546E-46C7-A24D-94FD9443BCCF}"/>
              </a:ext>
            </a:extLst>
          </p:cNvPr>
          <p:cNvSpPr>
            <a:spLocks noGrp="1" noChangeArrowheads="1"/>
          </p:cNvSpPr>
          <p:nvPr>
            <p:ph type="sldNum" sz="quarter" idx="12"/>
          </p:nvPr>
        </p:nvSpPr>
        <p:spPr>
          <a:ln/>
        </p:spPr>
        <p:txBody>
          <a:bodyPr/>
          <a:lstStyle>
            <a:lvl1pPr>
              <a:defRPr/>
            </a:lvl1pPr>
          </a:lstStyle>
          <a:p>
            <a:fld id="{C988C65E-84FF-4D16-AEB0-76F6262E5A0C}" type="slidenum">
              <a:rPr lang="en-US" altLang="en-US"/>
              <a:pPr/>
              <a:t>‹#›</a:t>
            </a:fld>
            <a:endParaRPr lang="en-US" altLang="en-US"/>
          </a:p>
        </p:txBody>
      </p:sp>
    </p:spTree>
    <p:extLst>
      <p:ext uri="{BB962C8B-B14F-4D97-AF65-F5344CB8AC3E}">
        <p14:creationId xmlns:p14="http://schemas.microsoft.com/office/powerpoint/2010/main" val="364398402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BED5CAA-67E2-4F0F-9297-64FE56BF99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5C1EBF-8C5E-442C-83F0-2CE67F66B5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8A989A-886B-4655-B72A-4723F11CA643}"/>
              </a:ext>
            </a:extLst>
          </p:cNvPr>
          <p:cNvSpPr>
            <a:spLocks noGrp="1" noChangeArrowheads="1"/>
          </p:cNvSpPr>
          <p:nvPr>
            <p:ph type="sldNum" sz="quarter" idx="12"/>
          </p:nvPr>
        </p:nvSpPr>
        <p:spPr>
          <a:ln/>
        </p:spPr>
        <p:txBody>
          <a:bodyPr/>
          <a:lstStyle>
            <a:lvl1pPr>
              <a:defRPr/>
            </a:lvl1pPr>
          </a:lstStyle>
          <a:p>
            <a:fld id="{2E25F54D-028E-441F-ACAB-7169E1B78226}" type="slidenum">
              <a:rPr lang="en-US" altLang="en-US"/>
              <a:pPr/>
              <a:t>‹#›</a:t>
            </a:fld>
            <a:endParaRPr lang="en-US" altLang="en-US"/>
          </a:p>
        </p:txBody>
      </p:sp>
    </p:spTree>
    <p:extLst>
      <p:ext uri="{BB962C8B-B14F-4D97-AF65-F5344CB8AC3E}">
        <p14:creationId xmlns:p14="http://schemas.microsoft.com/office/powerpoint/2010/main" val="97525118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202F9A-7796-426D-8EB9-6BB3EF83B0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FD0004-799B-4571-850C-B5F01B67F7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054C5C-3CEB-49C8-B32E-70EECD62C9FF}"/>
              </a:ext>
            </a:extLst>
          </p:cNvPr>
          <p:cNvSpPr>
            <a:spLocks noGrp="1" noChangeArrowheads="1"/>
          </p:cNvSpPr>
          <p:nvPr>
            <p:ph type="sldNum" sz="quarter" idx="12"/>
          </p:nvPr>
        </p:nvSpPr>
        <p:spPr>
          <a:ln/>
        </p:spPr>
        <p:txBody>
          <a:bodyPr/>
          <a:lstStyle>
            <a:lvl1pPr>
              <a:defRPr/>
            </a:lvl1pPr>
          </a:lstStyle>
          <a:p>
            <a:fld id="{2929AB9C-EB87-4F62-8E94-1B0E21A8C513}" type="slidenum">
              <a:rPr lang="en-US" altLang="en-US"/>
              <a:pPr/>
              <a:t>‹#›</a:t>
            </a:fld>
            <a:endParaRPr lang="en-US" altLang="en-US"/>
          </a:p>
        </p:txBody>
      </p:sp>
    </p:spTree>
    <p:extLst>
      <p:ext uri="{BB962C8B-B14F-4D97-AF65-F5344CB8AC3E}">
        <p14:creationId xmlns:p14="http://schemas.microsoft.com/office/powerpoint/2010/main" val="316058374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89FE59-41A2-4851-9B4E-6DBD840A10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AB77BC-5761-4302-A0CF-6BA9B388E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3C0FF0-6436-4ED5-8D7D-AD9EB2624975}"/>
              </a:ext>
            </a:extLst>
          </p:cNvPr>
          <p:cNvSpPr>
            <a:spLocks noGrp="1" noChangeArrowheads="1"/>
          </p:cNvSpPr>
          <p:nvPr>
            <p:ph type="sldNum" sz="quarter" idx="12"/>
          </p:nvPr>
        </p:nvSpPr>
        <p:spPr>
          <a:ln/>
        </p:spPr>
        <p:txBody>
          <a:bodyPr/>
          <a:lstStyle>
            <a:lvl1pPr>
              <a:defRPr/>
            </a:lvl1pPr>
          </a:lstStyle>
          <a:p>
            <a:fld id="{FD6FD494-4024-4945-8529-122BFD24F03A}" type="slidenum">
              <a:rPr lang="en-US" altLang="en-US"/>
              <a:pPr/>
              <a:t>‹#›</a:t>
            </a:fld>
            <a:endParaRPr lang="en-US" altLang="en-US"/>
          </a:p>
        </p:txBody>
      </p:sp>
    </p:spTree>
    <p:extLst>
      <p:ext uri="{BB962C8B-B14F-4D97-AF65-F5344CB8AC3E}">
        <p14:creationId xmlns:p14="http://schemas.microsoft.com/office/powerpoint/2010/main" val="425325000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0735388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13779249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5385087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47528915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28414469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6096459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195687964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8458551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40517354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22474478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5962049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933149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93A5A3E-0717-4AB3-890B-1FF5688D84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D8FFD0-D893-4020-8446-BC628FF20B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93357D-F98D-4F6C-91F7-1E77E1C40121}"/>
              </a:ext>
            </a:extLst>
          </p:cNvPr>
          <p:cNvSpPr>
            <a:spLocks noGrp="1" noChangeArrowheads="1"/>
          </p:cNvSpPr>
          <p:nvPr>
            <p:ph type="sldNum" sz="quarter" idx="12"/>
          </p:nvPr>
        </p:nvSpPr>
        <p:spPr>
          <a:ln/>
        </p:spPr>
        <p:txBody>
          <a:bodyPr/>
          <a:lstStyle>
            <a:lvl1pPr>
              <a:defRPr/>
            </a:lvl1pPr>
          </a:lstStyle>
          <a:p>
            <a:fld id="{4610A3FE-7C39-4665-A177-D3CA3C85FDD2}" type="slidenum">
              <a:rPr lang="en-US" altLang="en-US"/>
              <a:pPr/>
              <a:t>‹#›</a:t>
            </a:fld>
            <a:endParaRPr lang="en-US" altLang="en-US"/>
          </a:p>
        </p:txBody>
      </p:sp>
    </p:spTree>
    <p:extLst>
      <p:ext uri="{BB962C8B-B14F-4D97-AF65-F5344CB8AC3E}">
        <p14:creationId xmlns:p14="http://schemas.microsoft.com/office/powerpoint/2010/main" val="154505918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78A5F4-F9C1-4E37-AA77-C632B6D7E6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8FB3B1-7A3F-4F12-BF51-7B7D4A98CD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DAA47B-1F90-448C-BED7-54C617DBA52B}"/>
              </a:ext>
            </a:extLst>
          </p:cNvPr>
          <p:cNvSpPr>
            <a:spLocks noGrp="1" noChangeArrowheads="1"/>
          </p:cNvSpPr>
          <p:nvPr>
            <p:ph type="sldNum" sz="quarter" idx="12"/>
          </p:nvPr>
        </p:nvSpPr>
        <p:spPr>
          <a:ln/>
        </p:spPr>
        <p:txBody>
          <a:bodyPr/>
          <a:lstStyle>
            <a:lvl1pPr>
              <a:defRPr/>
            </a:lvl1pPr>
          </a:lstStyle>
          <a:p>
            <a:fld id="{9F04B74C-63F4-424F-84A6-759F71BDAFD1}" type="slidenum">
              <a:rPr lang="en-US" altLang="en-US"/>
              <a:pPr/>
              <a:t>‹#›</a:t>
            </a:fld>
            <a:endParaRPr lang="en-US" altLang="en-US"/>
          </a:p>
        </p:txBody>
      </p:sp>
    </p:spTree>
    <p:extLst>
      <p:ext uri="{BB962C8B-B14F-4D97-AF65-F5344CB8AC3E}">
        <p14:creationId xmlns:p14="http://schemas.microsoft.com/office/powerpoint/2010/main" val="128037019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02E0ECB-4B65-423E-9457-AAB4C918AB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6B4F02-8DD3-4C63-AC27-95D820831C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A12DC9-FE53-4F9A-B94F-A8B1D8AF4B4B}"/>
              </a:ext>
            </a:extLst>
          </p:cNvPr>
          <p:cNvSpPr>
            <a:spLocks noGrp="1" noChangeArrowheads="1"/>
          </p:cNvSpPr>
          <p:nvPr>
            <p:ph type="sldNum" sz="quarter" idx="12"/>
          </p:nvPr>
        </p:nvSpPr>
        <p:spPr>
          <a:ln/>
        </p:spPr>
        <p:txBody>
          <a:bodyPr/>
          <a:lstStyle>
            <a:lvl1pPr>
              <a:defRPr/>
            </a:lvl1pPr>
          </a:lstStyle>
          <a:p>
            <a:fld id="{B011BACB-AE55-4630-9C66-6FE58A154BB0}" type="slidenum">
              <a:rPr lang="en-US" altLang="en-US"/>
              <a:pPr/>
              <a:t>‹#›</a:t>
            </a:fld>
            <a:endParaRPr lang="en-US" altLang="en-US"/>
          </a:p>
        </p:txBody>
      </p:sp>
    </p:spTree>
    <p:extLst>
      <p:ext uri="{BB962C8B-B14F-4D97-AF65-F5344CB8AC3E}">
        <p14:creationId xmlns:p14="http://schemas.microsoft.com/office/powerpoint/2010/main" val="187613690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B38520-D1EC-48EA-AFEA-537440E261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2627C8-FD3E-4082-AF73-017F8A3EC9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BFF9EE-E5C3-43AD-B1B2-32AC8E4BD8FD}"/>
              </a:ext>
            </a:extLst>
          </p:cNvPr>
          <p:cNvSpPr>
            <a:spLocks noGrp="1" noChangeArrowheads="1"/>
          </p:cNvSpPr>
          <p:nvPr>
            <p:ph type="sldNum" sz="quarter" idx="12"/>
          </p:nvPr>
        </p:nvSpPr>
        <p:spPr>
          <a:ln/>
        </p:spPr>
        <p:txBody>
          <a:bodyPr/>
          <a:lstStyle>
            <a:lvl1pPr>
              <a:defRPr/>
            </a:lvl1pPr>
          </a:lstStyle>
          <a:p>
            <a:fld id="{9518AC8C-9063-42C1-B4BB-3EE56FE01831}" type="slidenum">
              <a:rPr lang="en-US" altLang="en-US"/>
              <a:pPr/>
              <a:t>‹#›</a:t>
            </a:fld>
            <a:endParaRPr lang="en-US" altLang="en-US"/>
          </a:p>
        </p:txBody>
      </p:sp>
    </p:spTree>
    <p:extLst>
      <p:ext uri="{BB962C8B-B14F-4D97-AF65-F5344CB8AC3E}">
        <p14:creationId xmlns:p14="http://schemas.microsoft.com/office/powerpoint/2010/main" val="217287185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57D256-E4BB-45E9-B505-E18A899417B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520C5CA-E9BD-461F-88CE-E38B36DCB0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B8B42FB-ED8E-46A4-A76B-8ABD024B858F}"/>
              </a:ext>
            </a:extLst>
          </p:cNvPr>
          <p:cNvSpPr>
            <a:spLocks noGrp="1" noChangeArrowheads="1"/>
          </p:cNvSpPr>
          <p:nvPr>
            <p:ph type="sldNum" sz="quarter" idx="12"/>
          </p:nvPr>
        </p:nvSpPr>
        <p:spPr>
          <a:ln/>
        </p:spPr>
        <p:txBody>
          <a:bodyPr/>
          <a:lstStyle>
            <a:lvl1pPr>
              <a:defRPr/>
            </a:lvl1pPr>
          </a:lstStyle>
          <a:p>
            <a:fld id="{5389D861-3AB8-443F-820A-3EE8AD07BD58}" type="slidenum">
              <a:rPr lang="en-US" altLang="en-US"/>
              <a:pPr/>
              <a:t>‹#›</a:t>
            </a:fld>
            <a:endParaRPr lang="en-US" altLang="en-US"/>
          </a:p>
        </p:txBody>
      </p:sp>
    </p:spTree>
    <p:extLst>
      <p:ext uri="{BB962C8B-B14F-4D97-AF65-F5344CB8AC3E}">
        <p14:creationId xmlns:p14="http://schemas.microsoft.com/office/powerpoint/2010/main" val="1683058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212996236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D9E5727-295E-4B5F-BC39-72AFE40475F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3E696FF-FA63-43C7-AE9B-0B4F2175B3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E040DE-9FCD-4245-BDF6-336E5973B8CB}"/>
              </a:ext>
            </a:extLst>
          </p:cNvPr>
          <p:cNvSpPr>
            <a:spLocks noGrp="1" noChangeArrowheads="1"/>
          </p:cNvSpPr>
          <p:nvPr>
            <p:ph type="sldNum" sz="quarter" idx="12"/>
          </p:nvPr>
        </p:nvSpPr>
        <p:spPr>
          <a:ln/>
        </p:spPr>
        <p:txBody>
          <a:bodyPr/>
          <a:lstStyle>
            <a:lvl1pPr>
              <a:defRPr/>
            </a:lvl1pPr>
          </a:lstStyle>
          <a:p>
            <a:fld id="{61CD4DAB-8FF5-4DA1-8110-1C2B8ECB298D}" type="slidenum">
              <a:rPr lang="en-US" altLang="en-US"/>
              <a:pPr/>
              <a:t>‹#›</a:t>
            </a:fld>
            <a:endParaRPr lang="en-US" altLang="en-US"/>
          </a:p>
        </p:txBody>
      </p:sp>
    </p:spTree>
    <p:extLst>
      <p:ext uri="{BB962C8B-B14F-4D97-AF65-F5344CB8AC3E}">
        <p14:creationId xmlns:p14="http://schemas.microsoft.com/office/powerpoint/2010/main" val="278129940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44C8F14-2E38-4ED4-A0BC-987C916EB91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51BB93B-D226-478C-B350-1735CCC7CC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6FCEFA-E2FE-4E4A-82B5-2D2E4DE5500B}"/>
              </a:ext>
            </a:extLst>
          </p:cNvPr>
          <p:cNvSpPr>
            <a:spLocks noGrp="1" noChangeArrowheads="1"/>
          </p:cNvSpPr>
          <p:nvPr>
            <p:ph type="sldNum" sz="quarter" idx="12"/>
          </p:nvPr>
        </p:nvSpPr>
        <p:spPr>
          <a:ln/>
        </p:spPr>
        <p:txBody>
          <a:bodyPr/>
          <a:lstStyle>
            <a:lvl1pPr>
              <a:defRPr/>
            </a:lvl1pPr>
          </a:lstStyle>
          <a:p>
            <a:fld id="{55165E0B-E659-46E2-A708-8A091C0C8410}" type="slidenum">
              <a:rPr lang="en-US" altLang="en-US"/>
              <a:pPr/>
              <a:t>‹#›</a:t>
            </a:fld>
            <a:endParaRPr lang="en-US" altLang="en-US"/>
          </a:p>
        </p:txBody>
      </p:sp>
    </p:spTree>
    <p:extLst>
      <p:ext uri="{BB962C8B-B14F-4D97-AF65-F5344CB8AC3E}">
        <p14:creationId xmlns:p14="http://schemas.microsoft.com/office/powerpoint/2010/main" val="270618465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039E32-ED02-4D15-BC62-4DA39079D8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517F95-DFEF-42C9-96C5-D206D4B7F3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823E2A-5E1E-46B4-8971-10B90F87E0F2}"/>
              </a:ext>
            </a:extLst>
          </p:cNvPr>
          <p:cNvSpPr>
            <a:spLocks noGrp="1" noChangeArrowheads="1"/>
          </p:cNvSpPr>
          <p:nvPr>
            <p:ph type="sldNum" sz="quarter" idx="12"/>
          </p:nvPr>
        </p:nvSpPr>
        <p:spPr>
          <a:ln/>
        </p:spPr>
        <p:txBody>
          <a:bodyPr/>
          <a:lstStyle>
            <a:lvl1pPr>
              <a:defRPr/>
            </a:lvl1pPr>
          </a:lstStyle>
          <a:p>
            <a:fld id="{C838595C-C011-479A-89EE-1B5C0AFB581C}" type="slidenum">
              <a:rPr lang="en-US" altLang="en-US"/>
              <a:pPr/>
              <a:t>‹#›</a:t>
            </a:fld>
            <a:endParaRPr lang="en-US" altLang="en-US"/>
          </a:p>
        </p:txBody>
      </p:sp>
    </p:spTree>
    <p:extLst>
      <p:ext uri="{BB962C8B-B14F-4D97-AF65-F5344CB8AC3E}">
        <p14:creationId xmlns:p14="http://schemas.microsoft.com/office/powerpoint/2010/main" val="40576903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F9B164-B44A-4A85-8F04-365D82F414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113E24-9223-4BB2-81CF-2CCA2776E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BCDC47-3AAC-4B0D-88E1-8C4E49325BDC}"/>
              </a:ext>
            </a:extLst>
          </p:cNvPr>
          <p:cNvSpPr>
            <a:spLocks noGrp="1" noChangeArrowheads="1"/>
          </p:cNvSpPr>
          <p:nvPr>
            <p:ph type="sldNum" sz="quarter" idx="12"/>
          </p:nvPr>
        </p:nvSpPr>
        <p:spPr>
          <a:ln/>
        </p:spPr>
        <p:txBody>
          <a:bodyPr/>
          <a:lstStyle>
            <a:lvl1pPr>
              <a:defRPr/>
            </a:lvl1pPr>
          </a:lstStyle>
          <a:p>
            <a:fld id="{DE5F3EF4-9763-4E49-BA69-E351E0DFE174}" type="slidenum">
              <a:rPr lang="en-US" altLang="en-US"/>
              <a:pPr/>
              <a:t>‹#›</a:t>
            </a:fld>
            <a:endParaRPr lang="en-US" altLang="en-US"/>
          </a:p>
        </p:txBody>
      </p:sp>
    </p:spTree>
    <p:extLst>
      <p:ext uri="{BB962C8B-B14F-4D97-AF65-F5344CB8AC3E}">
        <p14:creationId xmlns:p14="http://schemas.microsoft.com/office/powerpoint/2010/main" val="49163313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7C0FCA-3B80-4D99-BAF0-A8BFD700BD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0708B2-1BBC-4F13-98AB-2C27A0E398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F93214-8DBA-44F4-8CA9-A80FDEC4422B}"/>
              </a:ext>
            </a:extLst>
          </p:cNvPr>
          <p:cNvSpPr>
            <a:spLocks noGrp="1" noChangeArrowheads="1"/>
          </p:cNvSpPr>
          <p:nvPr>
            <p:ph type="sldNum" sz="quarter" idx="12"/>
          </p:nvPr>
        </p:nvSpPr>
        <p:spPr>
          <a:ln/>
        </p:spPr>
        <p:txBody>
          <a:bodyPr/>
          <a:lstStyle>
            <a:lvl1pPr>
              <a:defRPr/>
            </a:lvl1pPr>
          </a:lstStyle>
          <a:p>
            <a:fld id="{6815882A-538E-43FB-A429-070464C97BC2}" type="slidenum">
              <a:rPr lang="en-US" altLang="en-US"/>
              <a:pPr/>
              <a:t>‹#›</a:t>
            </a:fld>
            <a:endParaRPr lang="en-US" altLang="en-US"/>
          </a:p>
        </p:txBody>
      </p:sp>
    </p:spTree>
    <p:extLst>
      <p:ext uri="{BB962C8B-B14F-4D97-AF65-F5344CB8AC3E}">
        <p14:creationId xmlns:p14="http://schemas.microsoft.com/office/powerpoint/2010/main" val="173792919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B8754D-CC89-4A6A-A366-5BD5A49685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2D652B-29D1-4939-BE59-5CD9B7641D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AECD74-9099-46EE-B524-CFE111B10C29}"/>
              </a:ext>
            </a:extLst>
          </p:cNvPr>
          <p:cNvSpPr>
            <a:spLocks noGrp="1" noChangeArrowheads="1"/>
          </p:cNvSpPr>
          <p:nvPr>
            <p:ph type="sldNum" sz="quarter" idx="12"/>
          </p:nvPr>
        </p:nvSpPr>
        <p:spPr>
          <a:ln/>
        </p:spPr>
        <p:txBody>
          <a:bodyPr/>
          <a:lstStyle>
            <a:lvl1pPr>
              <a:defRPr/>
            </a:lvl1pPr>
          </a:lstStyle>
          <a:p>
            <a:fld id="{BFB57CFC-16FA-42D1-BEFC-DEDD8801BEF0}" type="slidenum">
              <a:rPr lang="en-US" altLang="en-US"/>
              <a:pPr/>
              <a:t>‹#›</a:t>
            </a:fld>
            <a:endParaRPr lang="en-US" altLang="en-US"/>
          </a:p>
        </p:txBody>
      </p:sp>
    </p:spTree>
    <p:extLst>
      <p:ext uri="{BB962C8B-B14F-4D97-AF65-F5344CB8AC3E}">
        <p14:creationId xmlns:p14="http://schemas.microsoft.com/office/powerpoint/2010/main" val="391962816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8682FF4-5197-4F7C-8D47-787AED77828A}"/>
              </a:ext>
            </a:extLst>
          </p:cNvPr>
          <p:cNvSpPr>
            <a:spLocks noGrp="1"/>
          </p:cNvSpPr>
          <p:nvPr>
            <p:ph type="dt" sz="half" idx="10"/>
          </p:nvPr>
        </p:nvSpPr>
        <p:spPr/>
        <p:txBody>
          <a:bodyPr/>
          <a:lstStyle>
            <a:lvl1pPr eaLnBrk="0" hangingPunct="0">
              <a:defRPr/>
            </a:lvl1pPr>
          </a:lstStyle>
          <a:p>
            <a:fld id="{26C6D201-091C-48E3-88A0-1516F07DF946}" type="datetimeFigureOut">
              <a:rPr lang="en-US" altLang="en-US"/>
              <a:pPr/>
              <a:t>4/12/25</a:t>
            </a:fld>
            <a:endParaRPr lang="en-US" altLang="en-US"/>
          </a:p>
        </p:txBody>
      </p:sp>
      <p:sp>
        <p:nvSpPr>
          <p:cNvPr id="5" name="Footer Placeholder 4">
            <a:extLst>
              <a:ext uri="{FF2B5EF4-FFF2-40B4-BE49-F238E27FC236}">
                <a16:creationId xmlns:a16="http://schemas.microsoft.com/office/drawing/2014/main" id="{01EA52DD-077B-4841-A9D0-6F2B9B34FC59}"/>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B4C2D48-602C-4608-8688-62F870A02BC6}"/>
              </a:ext>
            </a:extLst>
          </p:cNvPr>
          <p:cNvSpPr>
            <a:spLocks noGrp="1"/>
          </p:cNvSpPr>
          <p:nvPr>
            <p:ph type="sldNum" sz="quarter" idx="12"/>
          </p:nvPr>
        </p:nvSpPr>
        <p:spPr/>
        <p:txBody>
          <a:bodyPr/>
          <a:lstStyle>
            <a:lvl1pPr eaLnBrk="0" hangingPunct="0">
              <a:defRPr/>
            </a:lvl1pPr>
          </a:lstStyle>
          <a:p>
            <a:fld id="{A8F9D4EB-9225-42E6-88EC-885831085EFD}" type="slidenum">
              <a:rPr lang="en-US" altLang="en-US"/>
              <a:pPr/>
              <a:t>‹#›</a:t>
            </a:fld>
            <a:endParaRPr lang="en-US" altLang="en-US"/>
          </a:p>
        </p:txBody>
      </p:sp>
    </p:spTree>
    <p:extLst>
      <p:ext uri="{BB962C8B-B14F-4D97-AF65-F5344CB8AC3E}">
        <p14:creationId xmlns:p14="http://schemas.microsoft.com/office/powerpoint/2010/main" val="216771308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C9B5C-E511-4BB5-B8CC-8C13B8E7226D}"/>
              </a:ext>
            </a:extLst>
          </p:cNvPr>
          <p:cNvSpPr>
            <a:spLocks noGrp="1"/>
          </p:cNvSpPr>
          <p:nvPr>
            <p:ph type="dt" sz="half" idx="10"/>
          </p:nvPr>
        </p:nvSpPr>
        <p:spPr/>
        <p:txBody>
          <a:bodyPr/>
          <a:lstStyle>
            <a:lvl1pPr eaLnBrk="0" hangingPunct="0">
              <a:defRPr/>
            </a:lvl1pPr>
          </a:lstStyle>
          <a:p>
            <a:fld id="{64EE5E7E-4DB6-47D7-B3F6-A35E16815989}" type="datetimeFigureOut">
              <a:rPr lang="en-US" altLang="en-US"/>
              <a:pPr/>
              <a:t>4/12/25</a:t>
            </a:fld>
            <a:endParaRPr lang="en-US" altLang="en-US"/>
          </a:p>
        </p:txBody>
      </p:sp>
      <p:sp>
        <p:nvSpPr>
          <p:cNvPr id="5" name="Footer Placeholder 4">
            <a:extLst>
              <a:ext uri="{FF2B5EF4-FFF2-40B4-BE49-F238E27FC236}">
                <a16:creationId xmlns:a16="http://schemas.microsoft.com/office/drawing/2014/main" id="{C34792C6-CC1E-468C-90C0-82E29B9D15C7}"/>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A69E2CBC-4E22-40FE-B9AA-AD8821A443A6}"/>
              </a:ext>
            </a:extLst>
          </p:cNvPr>
          <p:cNvSpPr>
            <a:spLocks noGrp="1"/>
          </p:cNvSpPr>
          <p:nvPr>
            <p:ph type="sldNum" sz="quarter" idx="12"/>
          </p:nvPr>
        </p:nvSpPr>
        <p:spPr/>
        <p:txBody>
          <a:bodyPr/>
          <a:lstStyle>
            <a:lvl1pPr eaLnBrk="0" hangingPunct="0">
              <a:defRPr/>
            </a:lvl1pPr>
          </a:lstStyle>
          <a:p>
            <a:fld id="{DEDBF231-97AC-4A2D-BEE6-DBAFCF37EAD4}" type="slidenum">
              <a:rPr lang="en-US" altLang="en-US"/>
              <a:pPr/>
              <a:t>‹#›</a:t>
            </a:fld>
            <a:endParaRPr lang="en-US" altLang="en-US"/>
          </a:p>
        </p:txBody>
      </p:sp>
    </p:spTree>
    <p:extLst>
      <p:ext uri="{BB962C8B-B14F-4D97-AF65-F5344CB8AC3E}">
        <p14:creationId xmlns:p14="http://schemas.microsoft.com/office/powerpoint/2010/main" val="28926576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9433EA-3E5F-4B1E-B31C-033939554E2F}"/>
              </a:ext>
            </a:extLst>
          </p:cNvPr>
          <p:cNvSpPr>
            <a:spLocks noGrp="1"/>
          </p:cNvSpPr>
          <p:nvPr>
            <p:ph type="dt" sz="half" idx="10"/>
          </p:nvPr>
        </p:nvSpPr>
        <p:spPr/>
        <p:txBody>
          <a:bodyPr/>
          <a:lstStyle>
            <a:lvl1pPr eaLnBrk="0" hangingPunct="0">
              <a:defRPr/>
            </a:lvl1pPr>
          </a:lstStyle>
          <a:p>
            <a:fld id="{A034B51D-56BA-450D-848D-0EAD2F36CC8C}" type="datetimeFigureOut">
              <a:rPr lang="en-US" altLang="en-US"/>
              <a:pPr/>
              <a:t>4/12/25</a:t>
            </a:fld>
            <a:endParaRPr lang="en-US" altLang="en-US"/>
          </a:p>
        </p:txBody>
      </p:sp>
      <p:sp>
        <p:nvSpPr>
          <p:cNvPr id="5" name="Footer Placeholder 4">
            <a:extLst>
              <a:ext uri="{FF2B5EF4-FFF2-40B4-BE49-F238E27FC236}">
                <a16:creationId xmlns:a16="http://schemas.microsoft.com/office/drawing/2014/main" id="{E977DE84-9CAF-4966-BBF9-76FA95A0B59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6FDBB08B-83E9-4221-B27C-4D372DB681C9}"/>
              </a:ext>
            </a:extLst>
          </p:cNvPr>
          <p:cNvSpPr>
            <a:spLocks noGrp="1"/>
          </p:cNvSpPr>
          <p:nvPr>
            <p:ph type="sldNum" sz="quarter" idx="12"/>
          </p:nvPr>
        </p:nvSpPr>
        <p:spPr/>
        <p:txBody>
          <a:bodyPr/>
          <a:lstStyle>
            <a:lvl1pPr eaLnBrk="0" hangingPunct="0">
              <a:defRPr/>
            </a:lvl1pPr>
          </a:lstStyle>
          <a:p>
            <a:fld id="{1D06FA6B-8CB8-4C5F-B702-85B8D462450A}" type="slidenum">
              <a:rPr lang="en-US" altLang="en-US"/>
              <a:pPr/>
              <a:t>‹#›</a:t>
            </a:fld>
            <a:endParaRPr lang="en-US" altLang="en-US"/>
          </a:p>
        </p:txBody>
      </p:sp>
    </p:spTree>
    <p:extLst>
      <p:ext uri="{BB962C8B-B14F-4D97-AF65-F5344CB8AC3E}">
        <p14:creationId xmlns:p14="http://schemas.microsoft.com/office/powerpoint/2010/main" val="225260762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ED43F1C-69A5-4CF0-95C4-DA0912A1C9B9}"/>
              </a:ext>
            </a:extLst>
          </p:cNvPr>
          <p:cNvSpPr>
            <a:spLocks noGrp="1"/>
          </p:cNvSpPr>
          <p:nvPr>
            <p:ph type="dt" sz="half" idx="10"/>
          </p:nvPr>
        </p:nvSpPr>
        <p:spPr/>
        <p:txBody>
          <a:bodyPr/>
          <a:lstStyle>
            <a:lvl1pPr eaLnBrk="0" hangingPunct="0">
              <a:defRPr/>
            </a:lvl1pPr>
          </a:lstStyle>
          <a:p>
            <a:fld id="{0B92203F-6A14-436C-9220-FC76D626D754}" type="datetimeFigureOut">
              <a:rPr lang="en-US" altLang="en-US"/>
              <a:pPr/>
              <a:t>4/12/25</a:t>
            </a:fld>
            <a:endParaRPr lang="en-US" altLang="en-US"/>
          </a:p>
        </p:txBody>
      </p:sp>
      <p:sp>
        <p:nvSpPr>
          <p:cNvPr id="6" name="Footer Placeholder 4">
            <a:extLst>
              <a:ext uri="{FF2B5EF4-FFF2-40B4-BE49-F238E27FC236}">
                <a16:creationId xmlns:a16="http://schemas.microsoft.com/office/drawing/2014/main" id="{53D40EC6-966F-42A1-8EDD-9FC7B494E4E3}"/>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ADCE6EA5-1AF2-4BC8-BED0-70A65C295807}"/>
              </a:ext>
            </a:extLst>
          </p:cNvPr>
          <p:cNvSpPr>
            <a:spLocks noGrp="1"/>
          </p:cNvSpPr>
          <p:nvPr>
            <p:ph type="sldNum" sz="quarter" idx="12"/>
          </p:nvPr>
        </p:nvSpPr>
        <p:spPr/>
        <p:txBody>
          <a:bodyPr/>
          <a:lstStyle>
            <a:lvl1pPr eaLnBrk="0" hangingPunct="0">
              <a:defRPr/>
            </a:lvl1pPr>
          </a:lstStyle>
          <a:p>
            <a:fld id="{2B158881-9851-4814-A46D-083DB2A29FC9}" type="slidenum">
              <a:rPr lang="en-US" altLang="en-US"/>
              <a:pPr/>
              <a:t>‹#›</a:t>
            </a:fld>
            <a:endParaRPr lang="en-US" altLang="en-US"/>
          </a:p>
        </p:txBody>
      </p:sp>
    </p:spTree>
    <p:extLst>
      <p:ext uri="{BB962C8B-B14F-4D97-AF65-F5344CB8AC3E}">
        <p14:creationId xmlns:p14="http://schemas.microsoft.com/office/powerpoint/2010/main" val="803693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02835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41A2FE3-3540-4C6E-BFCD-C3FD2C0AD89D}"/>
              </a:ext>
            </a:extLst>
          </p:cNvPr>
          <p:cNvSpPr>
            <a:spLocks noGrp="1"/>
          </p:cNvSpPr>
          <p:nvPr>
            <p:ph type="dt" sz="half" idx="10"/>
          </p:nvPr>
        </p:nvSpPr>
        <p:spPr/>
        <p:txBody>
          <a:bodyPr/>
          <a:lstStyle>
            <a:lvl1pPr eaLnBrk="0" hangingPunct="0">
              <a:defRPr/>
            </a:lvl1pPr>
          </a:lstStyle>
          <a:p>
            <a:fld id="{1ED987F6-087C-4011-8F7E-2A76B93AD7D2}" type="datetimeFigureOut">
              <a:rPr lang="en-US" altLang="en-US"/>
              <a:pPr/>
              <a:t>4/12/25</a:t>
            </a:fld>
            <a:endParaRPr lang="en-US" altLang="en-US"/>
          </a:p>
        </p:txBody>
      </p:sp>
      <p:sp>
        <p:nvSpPr>
          <p:cNvPr id="8" name="Footer Placeholder 4">
            <a:extLst>
              <a:ext uri="{FF2B5EF4-FFF2-40B4-BE49-F238E27FC236}">
                <a16:creationId xmlns:a16="http://schemas.microsoft.com/office/drawing/2014/main" id="{99529142-5642-4F84-9684-B0FB45891BD7}"/>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9" name="Slide Number Placeholder 5">
            <a:extLst>
              <a:ext uri="{FF2B5EF4-FFF2-40B4-BE49-F238E27FC236}">
                <a16:creationId xmlns:a16="http://schemas.microsoft.com/office/drawing/2014/main" id="{FBDF0DC1-A298-4EDA-ABFC-60E3955648DC}"/>
              </a:ext>
            </a:extLst>
          </p:cNvPr>
          <p:cNvSpPr>
            <a:spLocks noGrp="1"/>
          </p:cNvSpPr>
          <p:nvPr>
            <p:ph type="sldNum" sz="quarter" idx="12"/>
          </p:nvPr>
        </p:nvSpPr>
        <p:spPr/>
        <p:txBody>
          <a:bodyPr/>
          <a:lstStyle>
            <a:lvl1pPr eaLnBrk="0" hangingPunct="0">
              <a:defRPr/>
            </a:lvl1pPr>
          </a:lstStyle>
          <a:p>
            <a:fld id="{6E49743C-1526-40BD-92FF-639586CED319}" type="slidenum">
              <a:rPr lang="en-US" altLang="en-US"/>
              <a:pPr/>
              <a:t>‹#›</a:t>
            </a:fld>
            <a:endParaRPr lang="en-US" altLang="en-US"/>
          </a:p>
        </p:txBody>
      </p:sp>
    </p:spTree>
    <p:extLst>
      <p:ext uri="{BB962C8B-B14F-4D97-AF65-F5344CB8AC3E}">
        <p14:creationId xmlns:p14="http://schemas.microsoft.com/office/powerpoint/2010/main" val="78767374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C1C283C-43B1-4091-8719-E4EB6DD08B7A}"/>
              </a:ext>
            </a:extLst>
          </p:cNvPr>
          <p:cNvSpPr>
            <a:spLocks noGrp="1"/>
          </p:cNvSpPr>
          <p:nvPr>
            <p:ph type="dt" sz="half" idx="10"/>
          </p:nvPr>
        </p:nvSpPr>
        <p:spPr/>
        <p:txBody>
          <a:bodyPr/>
          <a:lstStyle>
            <a:lvl1pPr eaLnBrk="0" hangingPunct="0">
              <a:defRPr/>
            </a:lvl1pPr>
          </a:lstStyle>
          <a:p>
            <a:fld id="{DBB7C215-D5EF-48A0-9378-3607E0C95EC9}" type="datetimeFigureOut">
              <a:rPr lang="en-US" altLang="en-US"/>
              <a:pPr/>
              <a:t>4/12/25</a:t>
            </a:fld>
            <a:endParaRPr lang="en-US" altLang="en-US"/>
          </a:p>
        </p:txBody>
      </p:sp>
      <p:sp>
        <p:nvSpPr>
          <p:cNvPr id="4" name="Footer Placeholder 4">
            <a:extLst>
              <a:ext uri="{FF2B5EF4-FFF2-40B4-BE49-F238E27FC236}">
                <a16:creationId xmlns:a16="http://schemas.microsoft.com/office/drawing/2014/main" id="{8BB4C617-EA7B-46DA-9DBA-7052D22F8190}"/>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5" name="Slide Number Placeholder 5">
            <a:extLst>
              <a:ext uri="{FF2B5EF4-FFF2-40B4-BE49-F238E27FC236}">
                <a16:creationId xmlns:a16="http://schemas.microsoft.com/office/drawing/2014/main" id="{55AC078E-199F-41DE-BB4C-A6EEBBDA8CFD}"/>
              </a:ext>
            </a:extLst>
          </p:cNvPr>
          <p:cNvSpPr>
            <a:spLocks noGrp="1"/>
          </p:cNvSpPr>
          <p:nvPr>
            <p:ph type="sldNum" sz="quarter" idx="12"/>
          </p:nvPr>
        </p:nvSpPr>
        <p:spPr/>
        <p:txBody>
          <a:bodyPr/>
          <a:lstStyle>
            <a:lvl1pPr eaLnBrk="0" hangingPunct="0">
              <a:defRPr/>
            </a:lvl1pPr>
          </a:lstStyle>
          <a:p>
            <a:fld id="{DF53BD8A-E19A-48E3-A409-2C38425ED51D}" type="slidenum">
              <a:rPr lang="en-US" altLang="en-US"/>
              <a:pPr/>
              <a:t>‹#›</a:t>
            </a:fld>
            <a:endParaRPr lang="en-US" altLang="en-US"/>
          </a:p>
        </p:txBody>
      </p:sp>
    </p:spTree>
    <p:extLst>
      <p:ext uri="{BB962C8B-B14F-4D97-AF65-F5344CB8AC3E}">
        <p14:creationId xmlns:p14="http://schemas.microsoft.com/office/powerpoint/2010/main" val="190668808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153917E-A21D-4144-93D5-5011EEEE2CFD}"/>
              </a:ext>
            </a:extLst>
          </p:cNvPr>
          <p:cNvSpPr>
            <a:spLocks noGrp="1"/>
          </p:cNvSpPr>
          <p:nvPr>
            <p:ph type="dt" sz="half" idx="10"/>
          </p:nvPr>
        </p:nvSpPr>
        <p:spPr/>
        <p:txBody>
          <a:bodyPr/>
          <a:lstStyle>
            <a:lvl1pPr eaLnBrk="0" hangingPunct="0">
              <a:defRPr/>
            </a:lvl1pPr>
          </a:lstStyle>
          <a:p>
            <a:fld id="{9CD2850E-E60D-4F07-AED7-876FD4AA804B}" type="datetimeFigureOut">
              <a:rPr lang="en-US" altLang="en-US"/>
              <a:pPr/>
              <a:t>4/12/25</a:t>
            </a:fld>
            <a:endParaRPr lang="en-US" altLang="en-US"/>
          </a:p>
        </p:txBody>
      </p:sp>
      <p:sp>
        <p:nvSpPr>
          <p:cNvPr id="3" name="Footer Placeholder 4">
            <a:extLst>
              <a:ext uri="{FF2B5EF4-FFF2-40B4-BE49-F238E27FC236}">
                <a16:creationId xmlns:a16="http://schemas.microsoft.com/office/drawing/2014/main" id="{DF88B50A-561D-4C27-B666-289548D3D9B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4" name="Slide Number Placeholder 5">
            <a:extLst>
              <a:ext uri="{FF2B5EF4-FFF2-40B4-BE49-F238E27FC236}">
                <a16:creationId xmlns:a16="http://schemas.microsoft.com/office/drawing/2014/main" id="{0561B386-7FC4-4904-8EEC-91178365FF2B}"/>
              </a:ext>
            </a:extLst>
          </p:cNvPr>
          <p:cNvSpPr>
            <a:spLocks noGrp="1"/>
          </p:cNvSpPr>
          <p:nvPr>
            <p:ph type="sldNum" sz="quarter" idx="12"/>
          </p:nvPr>
        </p:nvSpPr>
        <p:spPr/>
        <p:txBody>
          <a:bodyPr/>
          <a:lstStyle>
            <a:lvl1pPr eaLnBrk="0" hangingPunct="0">
              <a:defRPr/>
            </a:lvl1pPr>
          </a:lstStyle>
          <a:p>
            <a:fld id="{440AAD95-AADA-40D9-97CF-BC7707CBBD4A}" type="slidenum">
              <a:rPr lang="en-US" altLang="en-US"/>
              <a:pPr/>
              <a:t>‹#›</a:t>
            </a:fld>
            <a:endParaRPr lang="en-US" altLang="en-US"/>
          </a:p>
        </p:txBody>
      </p:sp>
    </p:spTree>
    <p:extLst>
      <p:ext uri="{BB962C8B-B14F-4D97-AF65-F5344CB8AC3E}">
        <p14:creationId xmlns:p14="http://schemas.microsoft.com/office/powerpoint/2010/main" val="344770937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2537EF6-3868-4357-8E0E-2A6C1129D03C}"/>
              </a:ext>
            </a:extLst>
          </p:cNvPr>
          <p:cNvSpPr>
            <a:spLocks noGrp="1"/>
          </p:cNvSpPr>
          <p:nvPr>
            <p:ph type="dt" sz="half" idx="10"/>
          </p:nvPr>
        </p:nvSpPr>
        <p:spPr/>
        <p:txBody>
          <a:bodyPr/>
          <a:lstStyle>
            <a:lvl1pPr eaLnBrk="0" hangingPunct="0">
              <a:defRPr/>
            </a:lvl1pPr>
          </a:lstStyle>
          <a:p>
            <a:fld id="{B2DABB16-216F-4070-8135-CD931FD28C73}" type="datetimeFigureOut">
              <a:rPr lang="en-US" altLang="en-US"/>
              <a:pPr/>
              <a:t>4/12/25</a:t>
            </a:fld>
            <a:endParaRPr lang="en-US" altLang="en-US"/>
          </a:p>
        </p:txBody>
      </p:sp>
      <p:sp>
        <p:nvSpPr>
          <p:cNvPr id="6" name="Footer Placeholder 4">
            <a:extLst>
              <a:ext uri="{FF2B5EF4-FFF2-40B4-BE49-F238E27FC236}">
                <a16:creationId xmlns:a16="http://schemas.microsoft.com/office/drawing/2014/main" id="{EE643F16-A464-49BC-860B-49243D7D59D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B234B58D-F16C-497D-ABEB-21C11F721900}"/>
              </a:ext>
            </a:extLst>
          </p:cNvPr>
          <p:cNvSpPr>
            <a:spLocks noGrp="1"/>
          </p:cNvSpPr>
          <p:nvPr>
            <p:ph type="sldNum" sz="quarter" idx="12"/>
          </p:nvPr>
        </p:nvSpPr>
        <p:spPr/>
        <p:txBody>
          <a:bodyPr/>
          <a:lstStyle>
            <a:lvl1pPr eaLnBrk="0" hangingPunct="0">
              <a:defRPr/>
            </a:lvl1pPr>
          </a:lstStyle>
          <a:p>
            <a:fld id="{14D0EF09-8CE7-4A86-B9DC-5FC83EEEBB0A}" type="slidenum">
              <a:rPr lang="en-US" altLang="en-US"/>
              <a:pPr/>
              <a:t>‹#›</a:t>
            </a:fld>
            <a:endParaRPr lang="en-US" altLang="en-US"/>
          </a:p>
        </p:txBody>
      </p:sp>
    </p:spTree>
    <p:extLst>
      <p:ext uri="{BB962C8B-B14F-4D97-AF65-F5344CB8AC3E}">
        <p14:creationId xmlns:p14="http://schemas.microsoft.com/office/powerpoint/2010/main" val="101028495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4B6DE13-12F2-4078-B2CB-1D124A6013E3}"/>
              </a:ext>
            </a:extLst>
          </p:cNvPr>
          <p:cNvSpPr>
            <a:spLocks noGrp="1"/>
          </p:cNvSpPr>
          <p:nvPr>
            <p:ph type="dt" sz="half" idx="10"/>
          </p:nvPr>
        </p:nvSpPr>
        <p:spPr/>
        <p:txBody>
          <a:bodyPr/>
          <a:lstStyle>
            <a:lvl1pPr eaLnBrk="0" hangingPunct="0">
              <a:defRPr/>
            </a:lvl1pPr>
          </a:lstStyle>
          <a:p>
            <a:fld id="{9C8E0CDD-0738-4723-A980-28C51C9C883B}" type="datetimeFigureOut">
              <a:rPr lang="en-US" altLang="en-US"/>
              <a:pPr/>
              <a:t>4/12/25</a:t>
            </a:fld>
            <a:endParaRPr lang="en-US" altLang="en-US"/>
          </a:p>
        </p:txBody>
      </p:sp>
      <p:sp>
        <p:nvSpPr>
          <p:cNvPr id="6" name="Footer Placeholder 4">
            <a:extLst>
              <a:ext uri="{FF2B5EF4-FFF2-40B4-BE49-F238E27FC236}">
                <a16:creationId xmlns:a16="http://schemas.microsoft.com/office/drawing/2014/main" id="{D7C5824C-2D84-4959-9566-24F3AA30D94B}"/>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79E2AE7D-F201-479A-81C0-379D48FDCC25}"/>
              </a:ext>
            </a:extLst>
          </p:cNvPr>
          <p:cNvSpPr>
            <a:spLocks noGrp="1"/>
          </p:cNvSpPr>
          <p:nvPr>
            <p:ph type="sldNum" sz="quarter" idx="12"/>
          </p:nvPr>
        </p:nvSpPr>
        <p:spPr/>
        <p:txBody>
          <a:bodyPr/>
          <a:lstStyle>
            <a:lvl1pPr eaLnBrk="0" hangingPunct="0">
              <a:defRPr/>
            </a:lvl1pPr>
          </a:lstStyle>
          <a:p>
            <a:fld id="{5B980E69-53BE-460B-B754-CBEA32583C0F}" type="slidenum">
              <a:rPr lang="en-US" altLang="en-US"/>
              <a:pPr/>
              <a:t>‹#›</a:t>
            </a:fld>
            <a:endParaRPr lang="en-US" altLang="en-US"/>
          </a:p>
        </p:txBody>
      </p:sp>
    </p:spTree>
    <p:extLst>
      <p:ext uri="{BB962C8B-B14F-4D97-AF65-F5344CB8AC3E}">
        <p14:creationId xmlns:p14="http://schemas.microsoft.com/office/powerpoint/2010/main" val="275675267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99437-0CE4-4ADC-8B83-2D00C6F94DCE}"/>
              </a:ext>
            </a:extLst>
          </p:cNvPr>
          <p:cNvSpPr>
            <a:spLocks noGrp="1"/>
          </p:cNvSpPr>
          <p:nvPr>
            <p:ph type="dt" sz="half" idx="10"/>
          </p:nvPr>
        </p:nvSpPr>
        <p:spPr/>
        <p:txBody>
          <a:bodyPr/>
          <a:lstStyle>
            <a:lvl1pPr eaLnBrk="0" hangingPunct="0">
              <a:defRPr/>
            </a:lvl1pPr>
          </a:lstStyle>
          <a:p>
            <a:fld id="{C1C4D0BD-AD5A-4AD3-A02D-A491A6AA34C4}" type="datetimeFigureOut">
              <a:rPr lang="en-US" altLang="en-US"/>
              <a:pPr/>
              <a:t>4/12/25</a:t>
            </a:fld>
            <a:endParaRPr lang="en-US" altLang="en-US"/>
          </a:p>
        </p:txBody>
      </p:sp>
      <p:sp>
        <p:nvSpPr>
          <p:cNvPr id="5" name="Footer Placeholder 4">
            <a:extLst>
              <a:ext uri="{FF2B5EF4-FFF2-40B4-BE49-F238E27FC236}">
                <a16:creationId xmlns:a16="http://schemas.microsoft.com/office/drawing/2014/main" id="{7B3855D5-B95D-4428-ADE4-9BC03769B628}"/>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CE61432F-7053-41EB-BD6E-9184D36B50FD}"/>
              </a:ext>
            </a:extLst>
          </p:cNvPr>
          <p:cNvSpPr>
            <a:spLocks noGrp="1"/>
          </p:cNvSpPr>
          <p:nvPr>
            <p:ph type="sldNum" sz="quarter" idx="12"/>
          </p:nvPr>
        </p:nvSpPr>
        <p:spPr/>
        <p:txBody>
          <a:bodyPr/>
          <a:lstStyle>
            <a:lvl1pPr eaLnBrk="0" hangingPunct="0">
              <a:defRPr/>
            </a:lvl1pPr>
          </a:lstStyle>
          <a:p>
            <a:fld id="{7816A54E-90A9-41DA-B5F0-41F4AE7948D8}" type="slidenum">
              <a:rPr lang="en-US" altLang="en-US"/>
              <a:pPr/>
              <a:t>‹#›</a:t>
            </a:fld>
            <a:endParaRPr lang="en-US" altLang="en-US"/>
          </a:p>
        </p:txBody>
      </p:sp>
    </p:spTree>
    <p:extLst>
      <p:ext uri="{BB962C8B-B14F-4D97-AF65-F5344CB8AC3E}">
        <p14:creationId xmlns:p14="http://schemas.microsoft.com/office/powerpoint/2010/main" val="265454322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82705-4A43-4278-80D1-C10B85BBE598}"/>
              </a:ext>
            </a:extLst>
          </p:cNvPr>
          <p:cNvSpPr>
            <a:spLocks noGrp="1"/>
          </p:cNvSpPr>
          <p:nvPr>
            <p:ph type="dt" sz="half" idx="10"/>
          </p:nvPr>
        </p:nvSpPr>
        <p:spPr/>
        <p:txBody>
          <a:bodyPr/>
          <a:lstStyle>
            <a:lvl1pPr eaLnBrk="0" hangingPunct="0">
              <a:defRPr/>
            </a:lvl1pPr>
          </a:lstStyle>
          <a:p>
            <a:fld id="{EB68AD2C-F614-4AB2-A407-6C2F6426E6A6}" type="datetimeFigureOut">
              <a:rPr lang="en-US" altLang="en-US"/>
              <a:pPr/>
              <a:t>4/12/25</a:t>
            </a:fld>
            <a:endParaRPr lang="en-US" altLang="en-US"/>
          </a:p>
        </p:txBody>
      </p:sp>
      <p:sp>
        <p:nvSpPr>
          <p:cNvPr id="5" name="Footer Placeholder 4">
            <a:extLst>
              <a:ext uri="{FF2B5EF4-FFF2-40B4-BE49-F238E27FC236}">
                <a16:creationId xmlns:a16="http://schemas.microsoft.com/office/drawing/2014/main" id="{D420F409-197A-48F7-BB56-FAE83CE62BE3}"/>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BADD3276-FE8F-42C1-87F9-2A72E4709004}"/>
              </a:ext>
            </a:extLst>
          </p:cNvPr>
          <p:cNvSpPr>
            <a:spLocks noGrp="1"/>
          </p:cNvSpPr>
          <p:nvPr>
            <p:ph type="sldNum" sz="quarter" idx="12"/>
          </p:nvPr>
        </p:nvSpPr>
        <p:spPr/>
        <p:txBody>
          <a:bodyPr/>
          <a:lstStyle>
            <a:lvl1pPr eaLnBrk="0" hangingPunct="0">
              <a:defRPr/>
            </a:lvl1pPr>
          </a:lstStyle>
          <a:p>
            <a:fld id="{5753BC47-30D6-45DB-96C4-174EC009B65A}" type="slidenum">
              <a:rPr lang="en-US" altLang="en-US"/>
              <a:pPr/>
              <a:t>‹#›</a:t>
            </a:fld>
            <a:endParaRPr lang="en-US" altLang="en-US"/>
          </a:p>
        </p:txBody>
      </p:sp>
    </p:spTree>
    <p:extLst>
      <p:ext uri="{BB962C8B-B14F-4D97-AF65-F5344CB8AC3E}">
        <p14:creationId xmlns:p14="http://schemas.microsoft.com/office/powerpoint/2010/main" val="371870178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B6A881-AB3C-466B-9093-C976F52808A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C822C5F7-615F-46EE-BC84-9E48FB2D455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44B8C3DF-1C8F-4F4C-A0BB-3B762EB51E7F}"/>
              </a:ext>
            </a:extLst>
          </p:cNvPr>
          <p:cNvSpPr>
            <a:spLocks noGrp="1" noChangeArrowheads="1"/>
          </p:cNvSpPr>
          <p:nvPr>
            <p:ph type="sldNum" sz="quarter" idx="12"/>
          </p:nvPr>
        </p:nvSpPr>
        <p:spPr>
          <a:ln/>
        </p:spPr>
        <p:txBody>
          <a:bodyPr/>
          <a:lstStyle>
            <a:lvl1pPr>
              <a:defRPr/>
            </a:lvl1pPr>
          </a:lstStyle>
          <a:p>
            <a:fld id="{7B6DAE15-3FF0-4FC2-95A1-54222601A5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138769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54E07B-3ECC-4940-B57F-FC100B5BCBF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9F3AB320-8CE6-4309-9570-88DC7A43EE1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84F04169-7856-4AF4-BA97-0BA616FF5858}"/>
              </a:ext>
            </a:extLst>
          </p:cNvPr>
          <p:cNvSpPr>
            <a:spLocks noGrp="1" noChangeArrowheads="1"/>
          </p:cNvSpPr>
          <p:nvPr>
            <p:ph type="sldNum" sz="quarter" idx="12"/>
          </p:nvPr>
        </p:nvSpPr>
        <p:spPr>
          <a:ln/>
        </p:spPr>
        <p:txBody>
          <a:bodyPr/>
          <a:lstStyle>
            <a:lvl1pPr>
              <a:defRPr/>
            </a:lvl1pPr>
          </a:lstStyle>
          <a:p>
            <a:fld id="{15153275-4E73-42D4-A645-B2FF8F5CFD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152109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21AC32-5719-489C-8284-E26E63C3B83E}"/>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2DB9910A-1BB0-409E-984A-15EC42CD572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9E63CE0F-42AA-4F5C-8CD8-2FE7B2C408B7}"/>
              </a:ext>
            </a:extLst>
          </p:cNvPr>
          <p:cNvSpPr>
            <a:spLocks noGrp="1" noChangeArrowheads="1"/>
          </p:cNvSpPr>
          <p:nvPr>
            <p:ph type="sldNum" sz="quarter" idx="12"/>
          </p:nvPr>
        </p:nvSpPr>
        <p:spPr>
          <a:ln/>
        </p:spPr>
        <p:txBody>
          <a:bodyPr/>
          <a:lstStyle>
            <a:lvl1pPr>
              <a:defRPr/>
            </a:lvl1pPr>
          </a:lstStyle>
          <a:p>
            <a:fld id="{DE3DDD4B-5CC0-4471-88C2-CE5BE98002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7068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760745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0C6BB47-B67A-4AFB-9456-A22D9FEE57A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6BC61C55-F682-4A32-8753-447853EB59B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7FD9270D-BA07-4053-BACB-B2C6C1FBFA80}"/>
              </a:ext>
            </a:extLst>
          </p:cNvPr>
          <p:cNvSpPr>
            <a:spLocks noGrp="1" noChangeArrowheads="1"/>
          </p:cNvSpPr>
          <p:nvPr>
            <p:ph type="sldNum" sz="quarter" idx="12"/>
          </p:nvPr>
        </p:nvSpPr>
        <p:spPr>
          <a:ln/>
        </p:spPr>
        <p:txBody>
          <a:bodyPr/>
          <a:lstStyle>
            <a:lvl1pPr>
              <a:defRPr/>
            </a:lvl1pPr>
          </a:lstStyle>
          <a:p>
            <a:fld id="{E09E957C-A7FC-4F72-9CD8-B72DB110F2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35471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B0F123-036C-4349-BA6E-AA60B790C50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0F035726-C28A-4EFD-9B55-47D2D9C5C693}"/>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2156041A-6525-41D7-AD00-6C8173611DDA}"/>
              </a:ext>
            </a:extLst>
          </p:cNvPr>
          <p:cNvSpPr>
            <a:spLocks noGrp="1" noChangeArrowheads="1"/>
          </p:cNvSpPr>
          <p:nvPr>
            <p:ph type="sldNum" sz="quarter" idx="12"/>
          </p:nvPr>
        </p:nvSpPr>
        <p:spPr>
          <a:ln/>
        </p:spPr>
        <p:txBody>
          <a:bodyPr/>
          <a:lstStyle>
            <a:lvl1pPr>
              <a:defRPr/>
            </a:lvl1pPr>
          </a:lstStyle>
          <a:p>
            <a:fld id="{776B57DE-2630-4A35-B4C4-3A0BF0F8375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64677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68C8F1-5D8B-447E-8112-9EB44BEF363F}"/>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5C77EDB5-B3B9-411E-9E28-FA39D7EBB31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C483A486-3B68-4A15-A2EA-0CA68C8E29A0}"/>
              </a:ext>
            </a:extLst>
          </p:cNvPr>
          <p:cNvSpPr>
            <a:spLocks noGrp="1" noChangeArrowheads="1"/>
          </p:cNvSpPr>
          <p:nvPr>
            <p:ph type="sldNum" sz="quarter" idx="12"/>
          </p:nvPr>
        </p:nvSpPr>
        <p:spPr>
          <a:ln/>
        </p:spPr>
        <p:txBody>
          <a:bodyPr/>
          <a:lstStyle>
            <a:lvl1pPr>
              <a:defRPr/>
            </a:lvl1pPr>
          </a:lstStyle>
          <a:p>
            <a:fld id="{3DA16B0E-E4AD-4BB1-B068-ACD6024BF8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249036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ED87FD-7DE5-45DE-9220-1BC7E3A0FB5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498A7D25-82D6-4E0E-8D4B-F8E4DF3CB06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1E4E67B0-AF4B-473D-83B7-E34C21B1C7CB}"/>
              </a:ext>
            </a:extLst>
          </p:cNvPr>
          <p:cNvSpPr>
            <a:spLocks noGrp="1" noChangeArrowheads="1"/>
          </p:cNvSpPr>
          <p:nvPr>
            <p:ph type="sldNum" sz="quarter" idx="12"/>
          </p:nvPr>
        </p:nvSpPr>
        <p:spPr>
          <a:ln/>
        </p:spPr>
        <p:txBody>
          <a:bodyPr/>
          <a:lstStyle>
            <a:lvl1pPr>
              <a:defRPr/>
            </a:lvl1pPr>
          </a:lstStyle>
          <a:p>
            <a:fld id="{5174F498-48CA-4F04-9DA4-425EFE4AC5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155295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F958B6-35ED-4509-9570-C45504945CB5}"/>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388C4FE3-CA63-4571-9338-38E9C12D903A}"/>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467029E0-8198-42B1-BC75-D11A162F8E0A}"/>
              </a:ext>
            </a:extLst>
          </p:cNvPr>
          <p:cNvSpPr>
            <a:spLocks noGrp="1" noChangeArrowheads="1"/>
          </p:cNvSpPr>
          <p:nvPr>
            <p:ph type="sldNum" sz="quarter" idx="12"/>
          </p:nvPr>
        </p:nvSpPr>
        <p:spPr>
          <a:ln/>
        </p:spPr>
        <p:txBody>
          <a:bodyPr/>
          <a:lstStyle>
            <a:lvl1pPr>
              <a:defRPr/>
            </a:lvl1pPr>
          </a:lstStyle>
          <a:p>
            <a:fld id="{EBDC107E-C457-4143-822C-2C27C11BA47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208188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7816EB-A406-4D3A-AFF0-B82F252BF6CE}"/>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18EF24E2-CF40-4028-88E8-4A186A06423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614B8893-E1A3-420A-8554-0BF83F2F15FE}"/>
              </a:ext>
            </a:extLst>
          </p:cNvPr>
          <p:cNvSpPr>
            <a:spLocks noGrp="1" noChangeArrowheads="1"/>
          </p:cNvSpPr>
          <p:nvPr>
            <p:ph type="sldNum" sz="quarter" idx="12"/>
          </p:nvPr>
        </p:nvSpPr>
        <p:spPr>
          <a:ln/>
        </p:spPr>
        <p:txBody>
          <a:bodyPr/>
          <a:lstStyle>
            <a:lvl1pPr>
              <a:defRPr/>
            </a:lvl1pPr>
          </a:lstStyle>
          <a:p>
            <a:fld id="{9A734237-AF8F-469A-9972-4978F80424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485746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585C33-03F1-4011-95D7-35F916ADDF8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32ABA2ED-1388-4CAC-A915-1A6A807D856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4A49E9D7-776B-4F7F-8450-27D21A0D9BBA}"/>
              </a:ext>
            </a:extLst>
          </p:cNvPr>
          <p:cNvSpPr>
            <a:spLocks noGrp="1" noChangeArrowheads="1"/>
          </p:cNvSpPr>
          <p:nvPr>
            <p:ph type="sldNum" sz="quarter" idx="12"/>
          </p:nvPr>
        </p:nvSpPr>
        <p:spPr>
          <a:ln/>
        </p:spPr>
        <p:txBody>
          <a:bodyPr/>
          <a:lstStyle>
            <a:lvl1pPr>
              <a:defRPr/>
            </a:lvl1pPr>
          </a:lstStyle>
          <a:p>
            <a:fld id="{DE447C46-D8BF-420E-A5A1-B393583D2D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81384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094E02-E251-4F8F-83BA-23641C70DC9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9CC14C51-57B5-4933-BAA5-8CB677C0462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F8E22179-D1FB-4523-8E28-B5C770A32956}"/>
              </a:ext>
            </a:extLst>
          </p:cNvPr>
          <p:cNvSpPr>
            <a:spLocks noGrp="1" noChangeArrowheads="1"/>
          </p:cNvSpPr>
          <p:nvPr>
            <p:ph type="sldNum" sz="quarter" idx="12"/>
          </p:nvPr>
        </p:nvSpPr>
        <p:spPr>
          <a:ln/>
        </p:spPr>
        <p:txBody>
          <a:bodyPr/>
          <a:lstStyle>
            <a:lvl1pPr>
              <a:defRPr/>
            </a:lvl1pPr>
          </a:lstStyle>
          <a:p>
            <a:fld id="{FBAED008-3962-4888-A9C5-DBD2DD3562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08572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FC573-509E-4D4F-AFA2-54313FEAB751}" type="slidenum">
              <a:rPr lang="en-US"/>
              <a:pPr>
                <a:defRPr/>
              </a:pPr>
              <a:t>‹#›</a:t>
            </a:fld>
            <a:endParaRPr lang="en-US"/>
          </a:p>
        </p:txBody>
      </p:sp>
    </p:spTree>
    <p:extLst>
      <p:ext uri="{BB962C8B-B14F-4D97-AF65-F5344CB8AC3E}">
        <p14:creationId xmlns:p14="http://schemas.microsoft.com/office/powerpoint/2010/main" val="66162340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DDF801-4450-0341-A061-7022117509AD}" type="slidenum">
              <a:rPr lang="en-US"/>
              <a:pPr>
                <a:defRPr/>
              </a:pPr>
              <a:t>‹#›</a:t>
            </a:fld>
            <a:endParaRPr lang="en-US"/>
          </a:p>
        </p:txBody>
      </p:sp>
    </p:spTree>
    <p:extLst>
      <p:ext uri="{BB962C8B-B14F-4D97-AF65-F5344CB8AC3E}">
        <p14:creationId xmlns:p14="http://schemas.microsoft.com/office/powerpoint/2010/main" val="4070287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10081349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59485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5D7F43-FCA7-0244-9EE2-E6F612317E14}" type="slidenum">
              <a:rPr lang="en-US"/>
              <a:pPr>
                <a:defRPr/>
              </a:pPr>
              <a:t>‹#›</a:t>
            </a:fld>
            <a:endParaRPr lang="en-US"/>
          </a:p>
        </p:txBody>
      </p:sp>
    </p:spTree>
    <p:extLst>
      <p:ext uri="{BB962C8B-B14F-4D97-AF65-F5344CB8AC3E}">
        <p14:creationId xmlns:p14="http://schemas.microsoft.com/office/powerpoint/2010/main" val="348544259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738CB7-459B-C74C-958C-7510F9F77567}" type="slidenum">
              <a:rPr lang="en-US"/>
              <a:pPr>
                <a:defRPr/>
              </a:pPr>
              <a:t>‹#›</a:t>
            </a:fld>
            <a:endParaRPr lang="en-US"/>
          </a:p>
        </p:txBody>
      </p:sp>
    </p:spTree>
    <p:extLst>
      <p:ext uri="{BB962C8B-B14F-4D97-AF65-F5344CB8AC3E}">
        <p14:creationId xmlns:p14="http://schemas.microsoft.com/office/powerpoint/2010/main" val="217845612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C198155-3131-C646-944C-F64979839A4C}" type="slidenum">
              <a:rPr lang="en-US"/>
              <a:pPr>
                <a:defRPr/>
              </a:pPr>
              <a:t>‹#›</a:t>
            </a:fld>
            <a:endParaRPr lang="en-US"/>
          </a:p>
        </p:txBody>
      </p:sp>
    </p:spTree>
    <p:extLst>
      <p:ext uri="{BB962C8B-B14F-4D97-AF65-F5344CB8AC3E}">
        <p14:creationId xmlns:p14="http://schemas.microsoft.com/office/powerpoint/2010/main" val="184216364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E7CCBD-B7E9-814C-BB5B-05542743C8D3}" type="slidenum">
              <a:rPr lang="en-US"/>
              <a:pPr>
                <a:defRPr/>
              </a:pPr>
              <a:t>‹#›</a:t>
            </a:fld>
            <a:endParaRPr lang="en-US"/>
          </a:p>
        </p:txBody>
      </p:sp>
    </p:spTree>
    <p:extLst>
      <p:ext uri="{BB962C8B-B14F-4D97-AF65-F5344CB8AC3E}">
        <p14:creationId xmlns:p14="http://schemas.microsoft.com/office/powerpoint/2010/main" val="125098561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BF23B3-4463-6C4C-8341-B652361D310E}" type="slidenum">
              <a:rPr lang="en-US"/>
              <a:pPr>
                <a:defRPr/>
              </a:pPr>
              <a:t>‹#›</a:t>
            </a:fld>
            <a:endParaRPr lang="en-US"/>
          </a:p>
        </p:txBody>
      </p:sp>
    </p:spTree>
    <p:extLst>
      <p:ext uri="{BB962C8B-B14F-4D97-AF65-F5344CB8AC3E}">
        <p14:creationId xmlns:p14="http://schemas.microsoft.com/office/powerpoint/2010/main" val="206832473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87CB71-7D36-1A4B-B864-17FB81FFA0C0}" type="slidenum">
              <a:rPr lang="en-US"/>
              <a:pPr>
                <a:defRPr/>
              </a:pPr>
              <a:t>‹#›</a:t>
            </a:fld>
            <a:endParaRPr lang="en-US"/>
          </a:p>
        </p:txBody>
      </p:sp>
    </p:spTree>
    <p:extLst>
      <p:ext uri="{BB962C8B-B14F-4D97-AF65-F5344CB8AC3E}">
        <p14:creationId xmlns:p14="http://schemas.microsoft.com/office/powerpoint/2010/main" val="28396032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890764-C28D-5845-A640-6491FC2F7A88}" type="slidenum">
              <a:rPr lang="en-US"/>
              <a:pPr>
                <a:defRPr/>
              </a:pPr>
              <a:t>‹#›</a:t>
            </a:fld>
            <a:endParaRPr lang="en-US"/>
          </a:p>
        </p:txBody>
      </p:sp>
    </p:spTree>
    <p:extLst>
      <p:ext uri="{BB962C8B-B14F-4D97-AF65-F5344CB8AC3E}">
        <p14:creationId xmlns:p14="http://schemas.microsoft.com/office/powerpoint/2010/main" val="412511762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152AE5-55A4-2746-983D-B92983603205}" type="slidenum">
              <a:rPr lang="en-US"/>
              <a:pPr>
                <a:defRPr/>
              </a:pPr>
              <a:t>‹#›</a:t>
            </a:fld>
            <a:endParaRPr lang="en-US"/>
          </a:p>
        </p:txBody>
      </p:sp>
    </p:spTree>
    <p:extLst>
      <p:ext uri="{BB962C8B-B14F-4D97-AF65-F5344CB8AC3E}">
        <p14:creationId xmlns:p14="http://schemas.microsoft.com/office/powerpoint/2010/main" val="415102475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DC20F7-8A1F-BE41-A1E8-BFC84C9C077A}" type="slidenum">
              <a:rPr lang="en-US"/>
              <a:pPr>
                <a:defRPr/>
              </a:pPr>
              <a:t>‹#›</a:t>
            </a:fld>
            <a:endParaRPr lang="en-US"/>
          </a:p>
        </p:txBody>
      </p:sp>
    </p:spTree>
    <p:extLst>
      <p:ext uri="{BB962C8B-B14F-4D97-AF65-F5344CB8AC3E}">
        <p14:creationId xmlns:p14="http://schemas.microsoft.com/office/powerpoint/2010/main" val="104612950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pPr>
                <a:defRPr/>
              </a:pPr>
              <a:t>‹#›</a:t>
            </a:fld>
            <a:endParaRPr lang="en-US"/>
          </a:p>
        </p:txBody>
      </p:sp>
    </p:spTree>
    <p:extLst>
      <p:ext uri="{BB962C8B-B14F-4D97-AF65-F5344CB8AC3E}">
        <p14:creationId xmlns:p14="http://schemas.microsoft.com/office/powerpoint/2010/main" val="1775945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328115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pPr>
                <a:defRPr/>
              </a:pPr>
              <a:t>‹#›</a:t>
            </a:fld>
            <a:endParaRPr lang="en-US"/>
          </a:p>
        </p:txBody>
      </p:sp>
    </p:spTree>
    <p:extLst>
      <p:ext uri="{BB962C8B-B14F-4D97-AF65-F5344CB8AC3E}">
        <p14:creationId xmlns:p14="http://schemas.microsoft.com/office/powerpoint/2010/main" val="185877502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pPr>
                <a:defRPr/>
              </a:pPr>
              <a:t>‹#›</a:t>
            </a:fld>
            <a:endParaRPr lang="en-US"/>
          </a:p>
        </p:txBody>
      </p:sp>
    </p:spTree>
    <p:extLst>
      <p:ext uri="{BB962C8B-B14F-4D97-AF65-F5344CB8AC3E}">
        <p14:creationId xmlns:p14="http://schemas.microsoft.com/office/powerpoint/2010/main" val="271938473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pPr>
                <a:defRPr/>
              </a:pPr>
              <a:t>‹#›</a:t>
            </a:fld>
            <a:endParaRPr lang="en-US"/>
          </a:p>
        </p:txBody>
      </p:sp>
    </p:spTree>
    <p:extLst>
      <p:ext uri="{BB962C8B-B14F-4D97-AF65-F5344CB8AC3E}">
        <p14:creationId xmlns:p14="http://schemas.microsoft.com/office/powerpoint/2010/main" val="16741386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pPr>
                <a:defRPr/>
              </a:pPr>
              <a:t>‹#›</a:t>
            </a:fld>
            <a:endParaRPr lang="en-US"/>
          </a:p>
        </p:txBody>
      </p:sp>
    </p:spTree>
    <p:extLst>
      <p:ext uri="{BB962C8B-B14F-4D97-AF65-F5344CB8AC3E}">
        <p14:creationId xmlns:p14="http://schemas.microsoft.com/office/powerpoint/2010/main" val="158774773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pPr>
                <a:defRPr/>
              </a:pPr>
              <a:t>‹#›</a:t>
            </a:fld>
            <a:endParaRPr lang="en-US"/>
          </a:p>
        </p:txBody>
      </p:sp>
    </p:spTree>
    <p:extLst>
      <p:ext uri="{BB962C8B-B14F-4D97-AF65-F5344CB8AC3E}">
        <p14:creationId xmlns:p14="http://schemas.microsoft.com/office/powerpoint/2010/main" val="378020919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pPr>
                <a:defRPr/>
              </a:pPr>
              <a:t>‹#›</a:t>
            </a:fld>
            <a:endParaRPr lang="en-US"/>
          </a:p>
        </p:txBody>
      </p:sp>
    </p:spTree>
    <p:extLst>
      <p:ext uri="{BB962C8B-B14F-4D97-AF65-F5344CB8AC3E}">
        <p14:creationId xmlns:p14="http://schemas.microsoft.com/office/powerpoint/2010/main" val="307033287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pPr>
                <a:defRPr/>
              </a:pPr>
              <a:t>‹#›</a:t>
            </a:fld>
            <a:endParaRPr lang="en-US"/>
          </a:p>
        </p:txBody>
      </p:sp>
    </p:spTree>
    <p:extLst>
      <p:ext uri="{BB962C8B-B14F-4D97-AF65-F5344CB8AC3E}">
        <p14:creationId xmlns:p14="http://schemas.microsoft.com/office/powerpoint/2010/main" val="309531481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pPr>
                <a:defRPr/>
              </a:pPr>
              <a:t>‹#›</a:t>
            </a:fld>
            <a:endParaRPr lang="en-US"/>
          </a:p>
        </p:txBody>
      </p:sp>
    </p:spTree>
    <p:extLst>
      <p:ext uri="{BB962C8B-B14F-4D97-AF65-F5344CB8AC3E}">
        <p14:creationId xmlns:p14="http://schemas.microsoft.com/office/powerpoint/2010/main" val="243242271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pPr>
                <a:defRPr/>
              </a:pPr>
              <a:t>‹#›</a:t>
            </a:fld>
            <a:endParaRPr lang="en-US"/>
          </a:p>
        </p:txBody>
      </p:sp>
    </p:spTree>
    <p:extLst>
      <p:ext uri="{BB962C8B-B14F-4D97-AF65-F5344CB8AC3E}">
        <p14:creationId xmlns:p14="http://schemas.microsoft.com/office/powerpoint/2010/main" val="63087549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pPr>
                <a:defRPr/>
              </a:pPr>
              <a:t>‹#›</a:t>
            </a:fld>
            <a:endParaRPr lang="en-US"/>
          </a:p>
        </p:txBody>
      </p:sp>
    </p:spTree>
    <p:extLst>
      <p:ext uri="{BB962C8B-B14F-4D97-AF65-F5344CB8AC3E}">
        <p14:creationId xmlns:p14="http://schemas.microsoft.com/office/powerpoint/2010/main" val="15166193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114222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9C97F-AE71-F24A-98DA-A65FC6BFDEA7}" type="slidenum">
              <a:rPr lang="en-US"/>
              <a:pPr>
                <a:defRPr/>
              </a:pPr>
              <a:t>‹#›</a:t>
            </a:fld>
            <a:endParaRPr lang="en-US"/>
          </a:p>
        </p:txBody>
      </p:sp>
    </p:spTree>
    <p:extLst>
      <p:ext uri="{BB962C8B-B14F-4D97-AF65-F5344CB8AC3E}">
        <p14:creationId xmlns:p14="http://schemas.microsoft.com/office/powerpoint/2010/main" val="144572209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826624-59B6-4547-A723-6578BEC61FDB}" type="slidenum">
              <a:rPr lang="en-US"/>
              <a:pPr>
                <a:defRPr/>
              </a:pPr>
              <a:t>‹#›</a:t>
            </a:fld>
            <a:endParaRPr lang="en-US"/>
          </a:p>
        </p:txBody>
      </p:sp>
    </p:spTree>
    <p:extLst>
      <p:ext uri="{BB962C8B-B14F-4D97-AF65-F5344CB8AC3E}">
        <p14:creationId xmlns:p14="http://schemas.microsoft.com/office/powerpoint/2010/main" val="208796963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37B4F-79E7-1A43-9068-16AB3221C4EA}" type="slidenum">
              <a:rPr lang="en-US"/>
              <a:pPr>
                <a:defRPr/>
              </a:pPr>
              <a:t>‹#›</a:t>
            </a:fld>
            <a:endParaRPr lang="en-US"/>
          </a:p>
        </p:txBody>
      </p:sp>
    </p:spTree>
    <p:extLst>
      <p:ext uri="{BB962C8B-B14F-4D97-AF65-F5344CB8AC3E}">
        <p14:creationId xmlns:p14="http://schemas.microsoft.com/office/powerpoint/2010/main" val="231280070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CEE715-E99F-F340-AB33-2FAC41BAA732}" type="slidenum">
              <a:rPr lang="en-US"/>
              <a:pPr>
                <a:defRPr/>
              </a:pPr>
              <a:t>‹#›</a:t>
            </a:fld>
            <a:endParaRPr lang="en-US"/>
          </a:p>
        </p:txBody>
      </p:sp>
    </p:spTree>
    <p:extLst>
      <p:ext uri="{BB962C8B-B14F-4D97-AF65-F5344CB8AC3E}">
        <p14:creationId xmlns:p14="http://schemas.microsoft.com/office/powerpoint/2010/main" val="62910375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67579D-1018-ED48-8753-7B52652470B7}" type="slidenum">
              <a:rPr lang="en-US"/>
              <a:pPr>
                <a:defRPr/>
              </a:pPr>
              <a:t>‹#›</a:t>
            </a:fld>
            <a:endParaRPr lang="en-US"/>
          </a:p>
        </p:txBody>
      </p:sp>
    </p:spTree>
    <p:extLst>
      <p:ext uri="{BB962C8B-B14F-4D97-AF65-F5344CB8AC3E}">
        <p14:creationId xmlns:p14="http://schemas.microsoft.com/office/powerpoint/2010/main" val="114623934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31A811-FE31-6649-882E-3772139F77F2}" type="slidenum">
              <a:rPr lang="en-US"/>
              <a:pPr>
                <a:defRPr/>
              </a:pPr>
              <a:t>‹#›</a:t>
            </a:fld>
            <a:endParaRPr lang="en-US"/>
          </a:p>
        </p:txBody>
      </p:sp>
    </p:spTree>
    <p:extLst>
      <p:ext uri="{BB962C8B-B14F-4D97-AF65-F5344CB8AC3E}">
        <p14:creationId xmlns:p14="http://schemas.microsoft.com/office/powerpoint/2010/main" val="92569402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993D6E-FAA7-9546-BBFB-767CC2700761}" type="slidenum">
              <a:rPr lang="en-US"/>
              <a:pPr>
                <a:defRPr/>
              </a:pPr>
              <a:t>‹#›</a:t>
            </a:fld>
            <a:endParaRPr lang="en-US"/>
          </a:p>
        </p:txBody>
      </p:sp>
    </p:spTree>
    <p:extLst>
      <p:ext uri="{BB962C8B-B14F-4D97-AF65-F5344CB8AC3E}">
        <p14:creationId xmlns:p14="http://schemas.microsoft.com/office/powerpoint/2010/main" val="375046553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4892DB-290F-9546-B442-9B06D1514349}" type="slidenum">
              <a:rPr lang="en-US"/>
              <a:pPr>
                <a:defRPr/>
              </a:pPr>
              <a:t>‹#›</a:t>
            </a:fld>
            <a:endParaRPr lang="en-US"/>
          </a:p>
        </p:txBody>
      </p:sp>
    </p:spTree>
    <p:extLst>
      <p:ext uri="{BB962C8B-B14F-4D97-AF65-F5344CB8AC3E}">
        <p14:creationId xmlns:p14="http://schemas.microsoft.com/office/powerpoint/2010/main" val="7599401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39B2B2-09A9-9444-95B3-4ADA421ADBEA}" type="slidenum">
              <a:rPr lang="en-US"/>
              <a:pPr>
                <a:defRPr/>
              </a:pPr>
              <a:t>‹#›</a:t>
            </a:fld>
            <a:endParaRPr lang="en-US"/>
          </a:p>
        </p:txBody>
      </p:sp>
    </p:spTree>
    <p:extLst>
      <p:ext uri="{BB962C8B-B14F-4D97-AF65-F5344CB8AC3E}">
        <p14:creationId xmlns:p14="http://schemas.microsoft.com/office/powerpoint/2010/main" val="39423621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221677-62FF-764B-A79E-775AF8432CCA}" type="slidenum">
              <a:rPr lang="en-US"/>
              <a:pPr>
                <a:defRPr/>
              </a:pPr>
              <a:t>‹#›</a:t>
            </a:fld>
            <a:endParaRPr lang="en-US"/>
          </a:p>
        </p:txBody>
      </p:sp>
    </p:spTree>
    <p:extLst>
      <p:ext uri="{BB962C8B-B14F-4D97-AF65-F5344CB8AC3E}">
        <p14:creationId xmlns:p14="http://schemas.microsoft.com/office/powerpoint/2010/main" val="11740187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605553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371A6F-7172-D343-BF2C-6FBC8E309B7A}" type="slidenum">
              <a:rPr lang="en-US"/>
              <a:pPr>
                <a:defRPr/>
              </a:pPr>
              <a:t>‹#›</a:t>
            </a:fld>
            <a:endParaRPr lang="en-US"/>
          </a:p>
        </p:txBody>
      </p:sp>
    </p:spTree>
    <p:extLst>
      <p:ext uri="{BB962C8B-B14F-4D97-AF65-F5344CB8AC3E}">
        <p14:creationId xmlns:p14="http://schemas.microsoft.com/office/powerpoint/2010/main" val="268887951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ABC1B8-0174-474C-8EA6-59FC30F646A2}" type="slidenum">
              <a:rPr lang="en-US"/>
              <a:pPr>
                <a:defRPr/>
              </a:pPr>
              <a:t>‹#›</a:t>
            </a:fld>
            <a:endParaRPr lang="en-US"/>
          </a:p>
        </p:txBody>
      </p:sp>
    </p:spTree>
    <p:extLst>
      <p:ext uri="{BB962C8B-B14F-4D97-AF65-F5344CB8AC3E}">
        <p14:creationId xmlns:p14="http://schemas.microsoft.com/office/powerpoint/2010/main" val="2500456506"/>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0EFE3AC-4DB3-D34C-9D61-FEEC75C3D705}" type="slidenum">
              <a:rPr lang="en-US"/>
              <a:pPr>
                <a:defRPr/>
              </a:pPr>
              <a:t>‹#›</a:t>
            </a:fld>
            <a:endParaRPr lang="en-US"/>
          </a:p>
        </p:txBody>
      </p:sp>
    </p:spTree>
    <p:extLst>
      <p:ext uri="{BB962C8B-B14F-4D97-AF65-F5344CB8AC3E}">
        <p14:creationId xmlns:p14="http://schemas.microsoft.com/office/powerpoint/2010/main" val="208357607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4380FDF-12AD-F646-9D70-3B08ECC01E78}" type="slidenum">
              <a:rPr lang="en-US"/>
              <a:pPr>
                <a:defRPr/>
              </a:pPr>
              <a:t>‹#›</a:t>
            </a:fld>
            <a:endParaRPr lang="en-US"/>
          </a:p>
        </p:txBody>
      </p:sp>
    </p:spTree>
    <p:extLst>
      <p:ext uri="{BB962C8B-B14F-4D97-AF65-F5344CB8AC3E}">
        <p14:creationId xmlns:p14="http://schemas.microsoft.com/office/powerpoint/2010/main" val="64856577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F02436F-D8AC-0D42-A8C9-4BBE8D09E625}" type="slidenum">
              <a:rPr lang="en-US"/>
              <a:pPr>
                <a:defRPr/>
              </a:pPr>
              <a:t>‹#›</a:t>
            </a:fld>
            <a:endParaRPr lang="en-US"/>
          </a:p>
        </p:txBody>
      </p:sp>
    </p:spTree>
    <p:extLst>
      <p:ext uri="{BB962C8B-B14F-4D97-AF65-F5344CB8AC3E}">
        <p14:creationId xmlns:p14="http://schemas.microsoft.com/office/powerpoint/2010/main" val="210200003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484E6DE-D010-424D-B418-80396D9FC02B}" type="slidenum">
              <a:rPr lang="en-US"/>
              <a:pPr>
                <a:defRPr/>
              </a:pPr>
              <a:t>‹#›</a:t>
            </a:fld>
            <a:endParaRPr lang="en-US"/>
          </a:p>
        </p:txBody>
      </p:sp>
    </p:spTree>
    <p:extLst>
      <p:ext uri="{BB962C8B-B14F-4D97-AF65-F5344CB8AC3E}">
        <p14:creationId xmlns:p14="http://schemas.microsoft.com/office/powerpoint/2010/main" val="3879324256"/>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96A8876-2C87-0945-8B72-2FDDCC2C316D}" type="slidenum">
              <a:rPr lang="en-US"/>
              <a:pPr>
                <a:defRPr/>
              </a:pPr>
              <a:t>‹#›</a:t>
            </a:fld>
            <a:endParaRPr lang="en-US"/>
          </a:p>
        </p:txBody>
      </p:sp>
    </p:spTree>
    <p:extLst>
      <p:ext uri="{BB962C8B-B14F-4D97-AF65-F5344CB8AC3E}">
        <p14:creationId xmlns:p14="http://schemas.microsoft.com/office/powerpoint/2010/main" val="835363301"/>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8FF7B8E-9010-2846-AB9D-E3B43EF2591C}" type="slidenum">
              <a:rPr lang="en-US"/>
              <a:pPr>
                <a:defRPr/>
              </a:pPr>
              <a:t>‹#›</a:t>
            </a:fld>
            <a:endParaRPr lang="en-US"/>
          </a:p>
        </p:txBody>
      </p:sp>
    </p:spTree>
    <p:extLst>
      <p:ext uri="{BB962C8B-B14F-4D97-AF65-F5344CB8AC3E}">
        <p14:creationId xmlns:p14="http://schemas.microsoft.com/office/powerpoint/2010/main" val="1673088700"/>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0766161-0E3D-EA40-9A47-18290FFF6F17}" type="slidenum">
              <a:rPr lang="en-US"/>
              <a:pPr>
                <a:defRPr/>
              </a:pPr>
              <a:t>‹#›</a:t>
            </a:fld>
            <a:endParaRPr lang="en-US"/>
          </a:p>
        </p:txBody>
      </p:sp>
    </p:spTree>
    <p:extLst>
      <p:ext uri="{BB962C8B-B14F-4D97-AF65-F5344CB8AC3E}">
        <p14:creationId xmlns:p14="http://schemas.microsoft.com/office/powerpoint/2010/main" val="2004209444"/>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6B7091-3CFE-5C4A-AB8C-C0F5C53D8BFC}" type="slidenum">
              <a:rPr lang="en-US"/>
              <a:pPr>
                <a:defRPr/>
              </a:pPr>
              <a:t>‹#›</a:t>
            </a:fld>
            <a:endParaRPr lang="en-US"/>
          </a:p>
        </p:txBody>
      </p:sp>
    </p:spTree>
    <p:extLst>
      <p:ext uri="{BB962C8B-B14F-4D97-AF65-F5344CB8AC3E}">
        <p14:creationId xmlns:p14="http://schemas.microsoft.com/office/powerpoint/2010/main" val="77136616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32817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C31ED73-0BFD-C141-93CD-22EFD5ED7E70}" type="slidenum">
              <a:rPr lang="en-US"/>
              <a:pPr>
                <a:defRPr/>
              </a:pPr>
              <a:t>‹#›</a:t>
            </a:fld>
            <a:endParaRPr lang="en-US"/>
          </a:p>
        </p:txBody>
      </p:sp>
    </p:spTree>
    <p:extLst>
      <p:ext uri="{BB962C8B-B14F-4D97-AF65-F5344CB8AC3E}">
        <p14:creationId xmlns:p14="http://schemas.microsoft.com/office/powerpoint/2010/main" val="348501501"/>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69E6EE1-DEB8-B846-8D8D-1A4784A78E8F}" type="slidenum">
              <a:rPr lang="en-US"/>
              <a:pPr>
                <a:defRPr/>
              </a:pPr>
              <a:t>‹#›</a:t>
            </a:fld>
            <a:endParaRPr lang="en-US"/>
          </a:p>
        </p:txBody>
      </p:sp>
    </p:spTree>
    <p:extLst>
      <p:ext uri="{BB962C8B-B14F-4D97-AF65-F5344CB8AC3E}">
        <p14:creationId xmlns:p14="http://schemas.microsoft.com/office/powerpoint/2010/main" val="3809495939"/>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95D41B0-8842-1E42-A2DC-BEA308AEE1E3}" type="slidenum">
              <a:rPr lang="en-US"/>
              <a:pPr>
                <a:defRPr/>
              </a:pPr>
              <a:t>‹#›</a:t>
            </a:fld>
            <a:endParaRPr lang="en-US"/>
          </a:p>
        </p:txBody>
      </p:sp>
    </p:spTree>
    <p:extLst>
      <p:ext uri="{BB962C8B-B14F-4D97-AF65-F5344CB8AC3E}">
        <p14:creationId xmlns:p14="http://schemas.microsoft.com/office/powerpoint/2010/main" val="2344606466"/>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A5B4DCB-9BBC-7046-A1C6-B6BD9510C8AE}" type="slidenum">
              <a:rPr lang="en-US"/>
              <a:pPr>
                <a:defRPr/>
              </a:pPr>
              <a:t>‹#›</a:t>
            </a:fld>
            <a:endParaRPr lang="en-US"/>
          </a:p>
        </p:txBody>
      </p:sp>
    </p:spTree>
    <p:extLst>
      <p:ext uri="{BB962C8B-B14F-4D97-AF65-F5344CB8AC3E}">
        <p14:creationId xmlns:p14="http://schemas.microsoft.com/office/powerpoint/2010/main" val="585402652"/>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303788-6FFA-BE47-AFFE-4AD6714856E2}" type="slidenum">
              <a:rPr lang="en-US"/>
              <a:pPr>
                <a:defRPr/>
              </a:pPr>
              <a:t>‹#›</a:t>
            </a:fld>
            <a:endParaRPr lang="en-US"/>
          </a:p>
        </p:txBody>
      </p:sp>
    </p:spTree>
    <p:extLst>
      <p:ext uri="{BB962C8B-B14F-4D97-AF65-F5344CB8AC3E}">
        <p14:creationId xmlns:p14="http://schemas.microsoft.com/office/powerpoint/2010/main" val="1323736245"/>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BA400E9D-506A-5447-9D6B-8F26BA987D4C}" type="slidenum">
              <a:rPr lang="en-US"/>
              <a:pPr>
                <a:defRPr/>
              </a:pPr>
              <a:t>‹#›</a:t>
            </a:fld>
            <a:endParaRPr lang="en-US"/>
          </a:p>
        </p:txBody>
      </p:sp>
    </p:spTree>
    <p:extLst>
      <p:ext uri="{BB962C8B-B14F-4D97-AF65-F5344CB8AC3E}">
        <p14:creationId xmlns:p14="http://schemas.microsoft.com/office/powerpoint/2010/main" val="308922801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17318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044098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7096408"/>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042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93641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5434965"/>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61226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104473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923055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422257"/>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37455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38504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9C97F-AE71-F24A-98DA-A65FC6BFDE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373468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26624-59B6-4547-A723-6578BEC61F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09947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37B4F-79E7-1A43-9068-16AB3221C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75764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786777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CEE715-E99F-F340-AB33-2FAC41BAA7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496373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B67579D-1018-ED48-8753-7B52652470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581210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31A811-FE31-6649-882E-3772139F77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933242"/>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993D6E-FAA7-9546-BBFB-767CC27007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19873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4892DB-290F-9546-B442-9B06D15143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271956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39B2B2-09A9-9444-95B3-4ADA421AD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525175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221677-62FF-764B-A79E-775AF8432C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178338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371A6F-7172-D343-BF2C-6FBC8E309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72550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38324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02138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76696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48884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644039"/>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21041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47614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81349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9904639"/>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2389332"/>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376082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7999291"/>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212945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94749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87977917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905852668"/>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172577362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83815196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4655328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98696298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698459771"/>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87000649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00905150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2039488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8765873"/>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1934043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992959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3719642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7678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635350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707869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978777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3643298"/>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5729065"/>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4516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23523804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360678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492776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838032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6926582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162171711"/>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70436389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021145719"/>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351655162"/>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910714802"/>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57188292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199535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29252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046664535"/>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384526887"/>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99973508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F499E-4224-CA43-AE6E-68FCA88455E5}" type="slidenum">
              <a:rPr lang="en-US"/>
              <a:pPr/>
              <a:t>‹#›</a:t>
            </a:fld>
            <a:endParaRPr lang="en-US"/>
          </a:p>
        </p:txBody>
      </p:sp>
    </p:spTree>
    <p:extLst>
      <p:ext uri="{BB962C8B-B14F-4D97-AF65-F5344CB8AC3E}">
        <p14:creationId xmlns:p14="http://schemas.microsoft.com/office/powerpoint/2010/main" val="82968751"/>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80C11-B769-9F41-86D4-D214E9A71ED3}" type="slidenum">
              <a:rPr lang="en-US"/>
              <a:pPr/>
              <a:t>‹#›</a:t>
            </a:fld>
            <a:endParaRPr lang="en-US"/>
          </a:p>
        </p:txBody>
      </p:sp>
    </p:spTree>
    <p:extLst>
      <p:ext uri="{BB962C8B-B14F-4D97-AF65-F5344CB8AC3E}">
        <p14:creationId xmlns:p14="http://schemas.microsoft.com/office/powerpoint/2010/main" val="415045992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F73CF8-E77D-0241-A7C5-5EB5296516FC}" type="slidenum">
              <a:rPr lang="en-US"/>
              <a:pPr/>
              <a:t>‹#›</a:t>
            </a:fld>
            <a:endParaRPr lang="en-US"/>
          </a:p>
        </p:txBody>
      </p:sp>
    </p:spTree>
    <p:extLst>
      <p:ext uri="{BB962C8B-B14F-4D97-AF65-F5344CB8AC3E}">
        <p14:creationId xmlns:p14="http://schemas.microsoft.com/office/powerpoint/2010/main" val="3127302197"/>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7E72936-3FEC-C34E-A02B-788B952169A7}" type="slidenum">
              <a:rPr lang="en-US"/>
              <a:pPr/>
              <a:t>‹#›</a:t>
            </a:fld>
            <a:endParaRPr lang="en-US"/>
          </a:p>
        </p:txBody>
      </p:sp>
    </p:spTree>
    <p:extLst>
      <p:ext uri="{BB962C8B-B14F-4D97-AF65-F5344CB8AC3E}">
        <p14:creationId xmlns:p14="http://schemas.microsoft.com/office/powerpoint/2010/main" val="1569459152"/>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466B0DF-4CF2-F24E-9BEC-3FE9CD52B632}" type="slidenum">
              <a:rPr lang="en-US"/>
              <a:pPr/>
              <a:t>‹#›</a:t>
            </a:fld>
            <a:endParaRPr lang="en-US"/>
          </a:p>
        </p:txBody>
      </p:sp>
    </p:spTree>
    <p:extLst>
      <p:ext uri="{BB962C8B-B14F-4D97-AF65-F5344CB8AC3E}">
        <p14:creationId xmlns:p14="http://schemas.microsoft.com/office/powerpoint/2010/main" val="1265889131"/>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0C7D814-E90E-5542-B793-DC480D9765A2}" type="slidenum">
              <a:rPr lang="en-US"/>
              <a:pPr/>
              <a:t>‹#›</a:t>
            </a:fld>
            <a:endParaRPr lang="en-US"/>
          </a:p>
        </p:txBody>
      </p:sp>
    </p:spTree>
    <p:extLst>
      <p:ext uri="{BB962C8B-B14F-4D97-AF65-F5344CB8AC3E}">
        <p14:creationId xmlns:p14="http://schemas.microsoft.com/office/powerpoint/2010/main" val="709787809"/>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D09623-0788-734F-ABD1-DF5CE48C3640}" type="slidenum">
              <a:rPr lang="en-US"/>
              <a:pPr/>
              <a:t>‹#›</a:t>
            </a:fld>
            <a:endParaRPr lang="en-US"/>
          </a:p>
        </p:txBody>
      </p:sp>
    </p:spTree>
    <p:extLst>
      <p:ext uri="{BB962C8B-B14F-4D97-AF65-F5344CB8AC3E}">
        <p14:creationId xmlns:p14="http://schemas.microsoft.com/office/powerpoint/2010/main" val="22426446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985110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C9B095-375E-BE4C-9186-D378F2BAEA2D}" type="slidenum">
              <a:rPr lang="en-US"/>
              <a:pPr/>
              <a:t>‹#›</a:t>
            </a:fld>
            <a:endParaRPr lang="en-US"/>
          </a:p>
        </p:txBody>
      </p:sp>
    </p:spTree>
    <p:extLst>
      <p:ext uri="{BB962C8B-B14F-4D97-AF65-F5344CB8AC3E}">
        <p14:creationId xmlns:p14="http://schemas.microsoft.com/office/powerpoint/2010/main" val="1972901360"/>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F92712-70DA-4D42-BF22-BA0BF8D00841}" type="slidenum">
              <a:rPr lang="en-US"/>
              <a:pPr/>
              <a:t>‹#›</a:t>
            </a:fld>
            <a:endParaRPr lang="en-US"/>
          </a:p>
        </p:txBody>
      </p:sp>
    </p:spTree>
    <p:extLst>
      <p:ext uri="{BB962C8B-B14F-4D97-AF65-F5344CB8AC3E}">
        <p14:creationId xmlns:p14="http://schemas.microsoft.com/office/powerpoint/2010/main" val="2667392242"/>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BED053-504D-3E49-B4D0-627429777254}" type="slidenum">
              <a:rPr lang="en-US"/>
              <a:pPr/>
              <a:t>‹#›</a:t>
            </a:fld>
            <a:endParaRPr lang="en-US"/>
          </a:p>
        </p:txBody>
      </p:sp>
    </p:spTree>
    <p:extLst>
      <p:ext uri="{BB962C8B-B14F-4D97-AF65-F5344CB8AC3E}">
        <p14:creationId xmlns:p14="http://schemas.microsoft.com/office/powerpoint/2010/main" val="2875556178"/>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2AA1B-7E78-3E45-A449-9A857C4CA791}" type="slidenum">
              <a:rPr lang="en-US"/>
              <a:pPr/>
              <a:t>‹#›</a:t>
            </a:fld>
            <a:endParaRPr lang="en-US"/>
          </a:p>
        </p:txBody>
      </p:sp>
    </p:spTree>
    <p:extLst>
      <p:ext uri="{BB962C8B-B14F-4D97-AF65-F5344CB8AC3E}">
        <p14:creationId xmlns:p14="http://schemas.microsoft.com/office/powerpoint/2010/main" val="3295978235"/>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51"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53" name="Rectangle 51"/>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ffectLst/>
        </p:spPr>
        <p:txBody>
          <a:bodyPr/>
          <a:lstStyle/>
          <a:p>
            <a:pPr>
              <a:defRPr/>
            </a:pPr>
            <a:endParaRPr lang="en-US"/>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ffectLst/>
        </p:spPr>
        <p:txBody>
          <a:bodyPr/>
          <a:lstStyle/>
          <a:p>
            <a:pPr>
              <a:defRPr/>
            </a:pPr>
            <a:endParaRPr lang="en-US"/>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ffectLst/>
        </p:spPr>
        <p:txBody>
          <a:bodyPr/>
          <a:lstStyle/>
          <a:p>
            <a:pPr>
              <a:defRPr/>
            </a:pPr>
            <a:endParaRPr lang="en-US"/>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78" name="Rectangle 78"/>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
        <p:nvSpPr>
          <p:cNvPr id="1741900" name="Rectangle 76"/>
          <p:cNvSpPr>
            <a:spLocks noGrp="1" noChangeArrowheads="1"/>
          </p:cNvSpPr>
          <p:nvPr>
            <p:ph type="ctrTitle" sz="quarter"/>
          </p:nvPr>
        </p:nvSpPr>
        <p:spPr>
          <a:xfrm>
            <a:off x="1066800" y="381000"/>
            <a:ext cx="7772400" cy="1143000"/>
          </a:xfrm>
        </p:spPr>
        <p:txBody>
          <a:bodyPr/>
          <a:lstStyle>
            <a:lvl1pPr algn="ctr">
              <a:defRPr/>
            </a:lvl1pPr>
          </a:lstStyle>
          <a:p>
            <a:pPr lvl="0"/>
            <a:r>
              <a:rPr lang="en-US" noProof="0"/>
              <a:t>Click to edit Master title style</a:t>
            </a:r>
          </a:p>
        </p:txBody>
      </p:sp>
      <p:sp>
        <p:nvSpPr>
          <p:cNvPr id="1741901" name="Rectangle 77"/>
          <p:cNvSpPr>
            <a:spLocks noGrp="1" noChangeArrowheads="1"/>
          </p:cNvSpPr>
          <p:nvPr>
            <p:ph type="subTitle" sz="quarter" idx="1"/>
          </p:nvPr>
        </p:nvSpPr>
        <p:spPr>
          <a:xfrm>
            <a:off x="2562225" y="2286000"/>
            <a:ext cx="5819775" cy="1752600"/>
          </a:xfrm>
        </p:spPr>
        <p:txBody>
          <a:bodyPr/>
          <a:lstStyle>
            <a:lvl1pPr marL="0" indent="0">
              <a:buFont typeface="Wingdings" charset="0"/>
              <a:buNone/>
              <a:defRPr/>
            </a:lvl1pPr>
          </a:lstStyle>
          <a:p>
            <a:pPr lvl="0"/>
            <a:r>
              <a:rPr lang="en-US" noProof="0"/>
              <a:t>Click to edit Master subtitle style</a:t>
            </a:r>
          </a:p>
        </p:txBody>
      </p:sp>
      <p:sp>
        <p:nvSpPr>
          <p:cNvPr id="79" name="Rectangle 79"/>
          <p:cNvSpPr>
            <a:spLocks noGrp="1" noChangeArrowheads="1"/>
          </p:cNvSpPr>
          <p:nvPr>
            <p:ph type="dt" sz="quarter" idx="10"/>
          </p:nvPr>
        </p:nvSpPr>
        <p:spPr/>
        <p:txBody>
          <a:bodyPr/>
          <a:lstStyle>
            <a:lvl1pPr>
              <a:defRPr/>
            </a:lvl1pPr>
          </a:lstStyle>
          <a:p>
            <a:pPr>
              <a:defRPr/>
            </a:pPr>
            <a:endParaRPr lang="en-US"/>
          </a:p>
        </p:txBody>
      </p:sp>
      <p:sp>
        <p:nvSpPr>
          <p:cNvPr id="80" name="Rectangle 80"/>
          <p:cNvSpPr>
            <a:spLocks noGrp="1" noChangeArrowheads="1"/>
          </p:cNvSpPr>
          <p:nvPr>
            <p:ph type="ftr" sz="quarter" idx="11"/>
          </p:nvPr>
        </p:nvSpPr>
        <p:spPr/>
        <p:txBody>
          <a:bodyPr/>
          <a:lstStyle>
            <a:lvl1pPr>
              <a:defRPr/>
            </a:lvl1pPr>
          </a:lstStyle>
          <a:p>
            <a:pPr>
              <a:defRPr/>
            </a:pPr>
            <a:endParaRPr lang="en-US"/>
          </a:p>
        </p:txBody>
      </p:sp>
      <p:sp>
        <p:nvSpPr>
          <p:cNvPr id="81" name="Rectangle 81"/>
          <p:cNvSpPr>
            <a:spLocks noGrp="1" noChangeArrowheads="1"/>
          </p:cNvSpPr>
          <p:nvPr>
            <p:ph type="sldNum" sz="quarter" idx="12"/>
          </p:nvPr>
        </p:nvSpPr>
        <p:spPr/>
        <p:txBody>
          <a:bodyPr/>
          <a:lstStyle>
            <a:lvl1pPr>
              <a:defRPr/>
            </a:lvl1pPr>
          </a:lstStyle>
          <a:p>
            <a:fld id="{9E14ADDD-79B1-234C-920D-10C7DDCF24D0}" type="slidenum">
              <a:rPr lang="en-US"/>
              <a:pPr/>
              <a:t>‹#›</a:t>
            </a:fld>
            <a:endParaRPr lang="en-US"/>
          </a:p>
        </p:txBody>
      </p:sp>
    </p:spTree>
    <p:extLst>
      <p:ext uri="{BB962C8B-B14F-4D97-AF65-F5344CB8AC3E}">
        <p14:creationId xmlns:p14="http://schemas.microsoft.com/office/powerpoint/2010/main" val="2324294724"/>
      </p:ext>
    </p:extLst>
  </p:cSld>
  <p:clrMapOvr>
    <a:masterClrMapping/>
  </p:clrMapOvr>
  <p:transition>
    <p:cut/>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CDA0AE5A-63AE-2E43-B416-6136A4D77284}" type="slidenum">
              <a:rPr lang="en-US"/>
              <a:pPr/>
              <a:t>‹#›</a:t>
            </a:fld>
            <a:endParaRPr lang="en-US"/>
          </a:p>
        </p:txBody>
      </p:sp>
    </p:spTree>
    <p:extLst>
      <p:ext uri="{BB962C8B-B14F-4D97-AF65-F5344CB8AC3E}">
        <p14:creationId xmlns:p14="http://schemas.microsoft.com/office/powerpoint/2010/main" val="3856574831"/>
      </p:ext>
    </p:extLst>
  </p:cSld>
  <p:clrMapOvr>
    <a:masterClrMapping/>
  </p:clrMapOvr>
  <p:transition>
    <p:cut/>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B236482C-F48C-D543-833E-55E37CC5BCE2}" type="slidenum">
              <a:rPr lang="en-US"/>
              <a:pPr/>
              <a:t>‹#›</a:t>
            </a:fld>
            <a:endParaRPr lang="en-US"/>
          </a:p>
        </p:txBody>
      </p:sp>
    </p:spTree>
    <p:extLst>
      <p:ext uri="{BB962C8B-B14F-4D97-AF65-F5344CB8AC3E}">
        <p14:creationId xmlns:p14="http://schemas.microsoft.com/office/powerpoint/2010/main" val="2677871165"/>
      </p:ext>
    </p:extLst>
  </p:cSld>
  <p:clrMapOvr>
    <a:masterClrMapping/>
  </p:clrMapOvr>
  <p:transition>
    <p:cut/>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CCD13725-01F7-384E-905F-748BCDDDAB35}" type="slidenum">
              <a:rPr lang="en-US"/>
              <a:pPr/>
              <a:t>‹#›</a:t>
            </a:fld>
            <a:endParaRPr lang="en-US"/>
          </a:p>
        </p:txBody>
      </p:sp>
    </p:spTree>
    <p:extLst>
      <p:ext uri="{BB962C8B-B14F-4D97-AF65-F5344CB8AC3E}">
        <p14:creationId xmlns:p14="http://schemas.microsoft.com/office/powerpoint/2010/main" val="1604220071"/>
      </p:ext>
    </p:extLst>
  </p:cSld>
  <p:clrMapOvr>
    <a:masterClrMapping/>
  </p:clrMapOvr>
  <p:transition>
    <p:cut/>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a:ln/>
        </p:spPr>
        <p:txBody>
          <a:bodyPr/>
          <a:lstStyle>
            <a:lvl1pPr>
              <a:defRPr/>
            </a:lvl1pPr>
          </a:lstStyle>
          <a:p>
            <a:pPr>
              <a:defRPr/>
            </a:pPr>
            <a:endParaRPr lang="en-US"/>
          </a:p>
        </p:txBody>
      </p:sp>
      <p:sp>
        <p:nvSpPr>
          <p:cNvPr id="8" name="Rectangle 79"/>
          <p:cNvSpPr>
            <a:spLocks noGrp="1" noChangeArrowheads="1"/>
          </p:cNvSpPr>
          <p:nvPr>
            <p:ph type="ftr" sz="quarter" idx="11"/>
          </p:nvPr>
        </p:nvSpPr>
        <p:spPr>
          <a:ln/>
        </p:spPr>
        <p:txBody>
          <a:bodyPr/>
          <a:lstStyle>
            <a:lvl1pPr>
              <a:defRPr/>
            </a:lvl1pPr>
          </a:lstStyle>
          <a:p>
            <a:pPr>
              <a:defRPr/>
            </a:pPr>
            <a:endParaRPr lang="en-US"/>
          </a:p>
        </p:txBody>
      </p:sp>
      <p:sp>
        <p:nvSpPr>
          <p:cNvPr id="9" name="Rectangle 80"/>
          <p:cNvSpPr>
            <a:spLocks noGrp="1" noChangeArrowheads="1"/>
          </p:cNvSpPr>
          <p:nvPr>
            <p:ph type="sldNum" sz="quarter" idx="12"/>
          </p:nvPr>
        </p:nvSpPr>
        <p:spPr>
          <a:ln/>
        </p:spPr>
        <p:txBody>
          <a:bodyPr/>
          <a:lstStyle>
            <a:lvl1pPr>
              <a:defRPr/>
            </a:lvl1pPr>
          </a:lstStyle>
          <a:p>
            <a:fld id="{5195076C-4580-664C-AB82-2CD874E89992}" type="slidenum">
              <a:rPr lang="en-US"/>
              <a:pPr/>
              <a:t>‹#›</a:t>
            </a:fld>
            <a:endParaRPr lang="en-US"/>
          </a:p>
        </p:txBody>
      </p:sp>
    </p:spTree>
    <p:extLst>
      <p:ext uri="{BB962C8B-B14F-4D97-AF65-F5344CB8AC3E}">
        <p14:creationId xmlns:p14="http://schemas.microsoft.com/office/powerpoint/2010/main" val="1593342909"/>
      </p:ext>
    </p:extLst>
  </p:cSld>
  <p:clrMapOvr>
    <a:masterClrMapping/>
  </p:clrMapOvr>
  <p:transition>
    <p:cut/>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a:ln/>
        </p:spPr>
        <p:txBody>
          <a:bodyPr/>
          <a:lstStyle>
            <a:lvl1pPr>
              <a:defRPr/>
            </a:lvl1pPr>
          </a:lstStyle>
          <a:p>
            <a:pPr>
              <a:defRPr/>
            </a:pPr>
            <a:endParaRPr lang="en-US"/>
          </a:p>
        </p:txBody>
      </p:sp>
      <p:sp>
        <p:nvSpPr>
          <p:cNvPr id="4" name="Rectangle 79"/>
          <p:cNvSpPr>
            <a:spLocks noGrp="1" noChangeArrowheads="1"/>
          </p:cNvSpPr>
          <p:nvPr>
            <p:ph type="ftr" sz="quarter" idx="11"/>
          </p:nvPr>
        </p:nvSpPr>
        <p:spPr>
          <a:ln/>
        </p:spPr>
        <p:txBody>
          <a:bodyPr/>
          <a:lstStyle>
            <a:lvl1pPr>
              <a:defRPr/>
            </a:lvl1pPr>
          </a:lstStyle>
          <a:p>
            <a:pPr>
              <a:defRPr/>
            </a:pPr>
            <a:endParaRPr lang="en-US"/>
          </a:p>
        </p:txBody>
      </p:sp>
      <p:sp>
        <p:nvSpPr>
          <p:cNvPr id="5" name="Rectangle 80"/>
          <p:cNvSpPr>
            <a:spLocks noGrp="1" noChangeArrowheads="1"/>
          </p:cNvSpPr>
          <p:nvPr>
            <p:ph type="sldNum" sz="quarter" idx="12"/>
          </p:nvPr>
        </p:nvSpPr>
        <p:spPr>
          <a:ln/>
        </p:spPr>
        <p:txBody>
          <a:bodyPr/>
          <a:lstStyle>
            <a:lvl1pPr>
              <a:defRPr/>
            </a:lvl1pPr>
          </a:lstStyle>
          <a:p>
            <a:fld id="{8C243E33-AFE1-0145-A46B-3A26FF1F947B}" type="slidenum">
              <a:rPr lang="en-US"/>
              <a:pPr/>
              <a:t>‹#›</a:t>
            </a:fld>
            <a:endParaRPr lang="en-US"/>
          </a:p>
        </p:txBody>
      </p:sp>
    </p:spTree>
    <p:extLst>
      <p:ext uri="{BB962C8B-B14F-4D97-AF65-F5344CB8AC3E}">
        <p14:creationId xmlns:p14="http://schemas.microsoft.com/office/powerpoint/2010/main" val="1735268150"/>
      </p:ext>
    </p:extLst>
  </p:cSld>
  <p:clrMapOvr>
    <a:masterClrMapping/>
  </p:clrMapOvr>
  <p:transition>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1828281"/>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a:ln/>
        </p:spPr>
        <p:txBody>
          <a:bodyPr/>
          <a:lstStyle>
            <a:lvl1pPr>
              <a:defRPr/>
            </a:lvl1pPr>
          </a:lstStyle>
          <a:p>
            <a:pPr>
              <a:defRPr/>
            </a:pPr>
            <a:endParaRPr lang="en-US"/>
          </a:p>
        </p:txBody>
      </p:sp>
      <p:sp>
        <p:nvSpPr>
          <p:cNvPr id="3" name="Rectangle 79"/>
          <p:cNvSpPr>
            <a:spLocks noGrp="1" noChangeArrowheads="1"/>
          </p:cNvSpPr>
          <p:nvPr>
            <p:ph type="ftr" sz="quarter" idx="11"/>
          </p:nvPr>
        </p:nvSpPr>
        <p:spPr>
          <a:ln/>
        </p:spPr>
        <p:txBody>
          <a:bodyPr/>
          <a:lstStyle>
            <a:lvl1pPr>
              <a:defRPr/>
            </a:lvl1pPr>
          </a:lstStyle>
          <a:p>
            <a:pPr>
              <a:defRPr/>
            </a:pPr>
            <a:endParaRPr lang="en-US"/>
          </a:p>
        </p:txBody>
      </p:sp>
      <p:sp>
        <p:nvSpPr>
          <p:cNvPr id="4" name="Rectangle 80"/>
          <p:cNvSpPr>
            <a:spLocks noGrp="1" noChangeArrowheads="1"/>
          </p:cNvSpPr>
          <p:nvPr>
            <p:ph type="sldNum" sz="quarter" idx="12"/>
          </p:nvPr>
        </p:nvSpPr>
        <p:spPr>
          <a:ln/>
        </p:spPr>
        <p:txBody>
          <a:bodyPr/>
          <a:lstStyle>
            <a:lvl1pPr>
              <a:defRPr/>
            </a:lvl1pPr>
          </a:lstStyle>
          <a:p>
            <a:fld id="{16200280-F182-1D43-959C-E04ABD705153}" type="slidenum">
              <a:rPr lang="en-US"/>
              <a:pPr/>
              <a:t>‹#›</a:t>
            </a:fld>
            <a:endParaRPr lang="en-US"/>
          </a:p>
        </p:txBody>
      </p:sp>
    </p:spTree>
    <p:extLst>
      <p:ext uri="{BB962C8B-B14F-4D97-AF65-F5344CB8AC3E}">
        <p14:creationId xmlns:p14="http://schemas.microsoft.com/office/powerpoint/2010/main" val="3982863350"/>
      </p:ext>
    </p:extLst>
  </p:cSld>
  <p:clrMapOvr>
    <a:masterClrMapping/>
  </p:clrMapOvr>
  <p:transition>
    <p:cut/>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1A646F18-D783-BE4F-B2F8-124EEADB4FD4}" type="slidenum">
              <a:rPr lang="en-US"/>
              <a:pPr/>
              <a:t>‹#›</a:t>
            </a:fld>
            <a:endParaRPr lang="en-US"/>
          </a:p>
        </p:txBody>
      </p:sp>
    </p:spTree>
    <p:extLst>
      <p:ext uri="{BB962C8B-B14F-4D97-AF65-F5344CB8AC3E}">
        <p14:creationId xmlns:p14="http://schemas.microsoft.com/office/powerpoint/2010/main" val="2144383739"/>
      </p:ext>
    </p:extLst>
  </p:cSld>
  <p:clrMapOvr>
    <a:masterClrMapping/>
  </p:clrMapOvr>
  <p:transition>
    <p:cut/>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B32E70BE-5B03-0A45-9322-2D22DE373B29}" type="slidenum">
              <a:rPr lang="en-US"/>
              <a:pPr/>
              <a:t>‹#›</a:t>
            </a:fld>
            <a:endParaRPr lang="en-US"/>
          </a:p>
        </p:txBody>
      </p:sp>
    </p:spTree>
    <p:extLst>
      <p:ext uri="{BB962C8B-B14F-4D97-AF65-F5344CB8AC3E}">
        <p14:creationId xmlns:p14="http://schemas.microsoft.com/office/powerpoint/2010/main" val="1539631608"/>
      </p:ext>
    </p:extLst>
  </p:cSld>
  <p:clrMapOvr>
    <a:masterClrMapping/>
  </p:clrMapOvr>
  <p:transition>
    <p:cut/>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8447D36F-545B-BB4D-99B4-6E9D759FC426}" type="slidenum">
              <a:rPr lang="en-US"/>
              <a:pPr/>
              <a:t>‹#›</a:t>
            </a:fld>
            <a:endParaRPr lang="en-US"/>
          </a:p>
        </p:txBody>
      </p:sp>
    </p:spTree>
    <p:extLst>
      <p:ext uri="{BB962C8B-B14F-4D97-AF65-F5344CB8AC3E}">
        <p14:creationId xmlns:p14="http://schemas.microsoft.com/office/powerpoint/2010/main" val="3188354590"/>
      </p:ext>
    </p:extLst>
  </p:cSld>
  <p:clrMapOvr>
    <a:masterClrMapping/>
  </p:clrMapOvr>
  <p:transition>
    <p:cut/>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E8B8001D-DD30-4443-B92A-1E6957A6F5E1}" type="slidenum">
              <a:rPr lang="en-US"/>
              <a:pPr/>
              <a:t>‹#›</a:t>
            </a:fld>
            <a:endParaRPr lang="en-US"/>
          </a:p>
        </p:txBody>
      </p:sp>
    </p:spTree>
    <p:extLst>
      <p:ext uri="{BB962C8B-B14F-4D97-AF65-F5344CB8AC3E}">
        <p14:creationId xmlns:p14="http://schemas.microsoft.com/office/powerpoint/2010/main" val="1559951500"/>
      </p:ext>
    </p:extLst>
  </p:cSld>
  <p:clrMapOvr>
    <a:masterClrMapping/>
  </p:clrMapOvr>
  <p:transition>
    <p:cut/>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18"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Lst>
              <a:ahLst/>
              <a:cxnLst>
                <a:cxn ang="0">
                  <a:pos x="T0" y="T1"/>
                </a:cxn>
                <a:cxn ang="0">
                  <a:pos x="T2" y="T3"/>
                </a:cxn>
                <a:cxn ang="0">
                  <a:pos x="T4" y="T5"/>
                </a:cxn>
                <a:cxn ang="0">
                  <a:pos x="T6" y="T7"/>
                </a:cxn>
                <a:cxn ang="0">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defRPr/>
              </a:pPr>
              <a:endParaRPr lang="en-US"/>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grpSp>
      <p:sp>
        <p:nvSpPr>
          <p:cNvPr id="24" name="Rectangle 23"/>
          <p:cNvSpPr>
            <a:spLocks noChangeArrowheads="1"/>
          </p:cNvSpPr>
          <p:nvPr/>
        </p:nvSpPr>
        <p:spPr bwMode="auto">
          <a:xfrm>
            <a:off x="6588125" y="5181600"/>
            <a:ext cx="2555875" cy="381000"/>
          </a:xfrm>
          <a:prstGeom prst="rect">
            <a:avLst/>
          </a:prstGeom>
          <a:solidFill>
            <a:schemeClr val="bg2"/>
          </a:solidFill>
          <a:ln>
            <a:noFill/>
          </a:ln>
          <a:effectLst/>
        </p:spPr>
        <p:txBody>
          <a:bodyPr wrap="none" anchor="ctr"/>
          <a:lstStyle/>
          <a:p>
            <a:pPr eaLnBrk="1" hangingPunct="1">
              <a:defRPr/>
            </a:pPr>
            <a:endParaRPr kumimoji="1" lang="en-US"/>
          </a:p>
        </p:txBody>
      </p:sp>
      <p:sp>
        <p:nvSpPr>
          <p:cNvPr id="1762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pPr lvl="0"/>
            <a:r>
              <a:rPr lang="en-US" noProof="0"/>
              <a:t>Click to edit Master title style</a:t>
            </a:r>
          </a:p>
        </p:txBody>
      </p:sp>
      <p:sp>
        <p:nvSpPr>
          <p:cNvPr id="1762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miter lim="800000"/>
            <a:headEnd/>
            <a:tailEnd/>
          </a:ln>
        </p:spPr>
        <p:txBody>
          <a:bodyPr lIns="91440" tIns="0" rIns="91440" bIns="0" anchor="b">
            <a:spAutoFit/>
          </a:bodyPr>
          <a:lstStyle>
            <a:lvl1pPr marL="0" indent="0">
              <a:spcBef>
                <a:spcPct val="0"/>
              </a:spcBef>
              <a:buClrTx/>
              <a:buSzTx/>
              <a:buFontTx/>
              <a:buNone/>
              <a:defRPr sz="2400">
                <a:solidFill>
                  <a:schemeClr val="bg1"/>
                </a:solidFill>
              </a:defRPr>
            </a:lvl1pPr>
          </a:lstStyle>
          <a:p>
            <a:pPr lvl="0"/>
            <a:r>
              <a:rPr lang="en-US" noProof="0"/>
              <a:t>Click to edit Master subtitle style</a:t>
            </a:r>
          </a:p>
        </p:txBody>
      </p:sp>
      <p:sp>
        <p:nvSpPr>
          <p:cNvPr id="25" name="Rectangle 25"/>
          <p:cNvSpPr>
            <a:spLocks noGrp="1" noChangeArrowheads="1"/>
          </p:cNvSpPr>
          <p:nvPr>
            <p:ph type="dt" sz="half" idx="10"/>
          </p:nvPr>
        </p:nvSpPr>
        <p:spPr/>
        <p:txBody>
          <a:bodyPr/>
          <a:lstStyle>
            <a:lvl1pPr>
              <a:defRPr/>
            </a:lvl1pPr>
          </a:lstStyle>
          <a:p>
            <a:pPr>
              <a:defRPr/>
            </a:pPr>
            <a:endParaRPr lang="en-US"/>
          </a:p>
        </p:txBody>
      </p:sp>
      <p:sp>
        <p:nvSpPr>
          <p:cNvPr id="26" name="Rectangle 26"/>
          <p:cNvSpPr>
            <a:spLocks noGrp="1" noChangeArrowheads="1"/>
          </p:cNvSpPr>
          <p:nvPr>
            <p:ph type="ftr" sz="quarter" idx="11"/>
          </p:nvPr>
        </p:nvSpPr>
        <p:spPr/>
        <p:txBody>
          <a:bodyPr/>
          <a:lstStyle>
            <a:lvl1pPr>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a:lvl1pPr>
          </a:lstStyle>
          <a:p>
            <a:fld id="{2ABEC26D-E988-AC4A-87F9-53324A248550}" type="slidenum">
              <a:rPr lang="en-US"/>
              <a:pPr/>
              <a:t>‹#›</a:t>
            </a:fld>
            <a:endParaRPr lang="en-US"/>
          </a:p>
        </p:txBody>
      </p:sp>
    </p:spTree>
    <p:extLst>
      <p:ext uri="{BB962C8B-B14F-4D97-AF65-F5344CB8AC3E}">
        <p14:creationId xmlns:p14="http://schemas.microsoft.com/office/powerpoint/2010/main" val="785718613"/>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D0C9262C-5E06-B841-B08E-3884E97F6E1F}" type="slidenum">
              <a:rPr lang="en-US"/>
              <a:pPr/>
              <a:t>‹#›</a:t>
            </a:fld>
            <a:endParaRPr lang="en-US"/>
          </a:p>
        </p:txBody>
      </p:sp>
    </p:spTree>
    <p:extLst>
      <p:ext uri="{BB962C8B-B14F-4D97-AF65-F5344CB8AC3E}">
        <p14:creationId xmlns:p14="http://schemas.microsoft.com/office/powerpoint/2010/main" val="357932582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3F7B09E9-81A3-994B-8966-9EEC927FE69D}" type="slidenum">
              <a:rPr lang="en-US"/>
              <a:pPr/>
              <a:t>‹#›</a:t>
            </a:fld>
            <a:endParaRPr lang="en-US"/>
          </a:p>
        </p:txBody>
      </p:sp>
    </p:spTree>
    <p:extLst>
      <p:ext uri="{BB962C8B-B14F-4D97-AF65-F5344CB8AC3E}">
        <p14:creationId xmlns:p14="http://schemas.microsoft.com/office/powerpoint/2010/main" val="1908775570"/>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31DBEFAB-07D9-5741-A55C-BA4075D4D391}" type="slidenum">
              <a:rPr lang="en-US"/>
              <a:pPr/>
              <a:t>‹#›</a:t>
            </a:fld>
            <a:endParaRPr lang="en-US"/>
          </a:p>
        </p:txBody>
      </p:sp>
    </p:spTree>
    <p:extLst>
      <p:ext uri="{BB962C8B-B14F-4D97-AF65-F5344CB8AC3E}">
        <p14:creationId xmlns:p14="http://schemas.microsoft.com/office/powerpoint/2010/main" val="972038429"/>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077"/>
          <p:cNvSpPr>
            <a:spLocks noGrp="1" noChangeArrowheads="1"/>
          </p:cNvSpPr>
          <p:nvPr>
            <p:ph type="dt" sz="half" idx="10"/>
          </p:nvPr>
        </p:nvSpPr>
        <p:spPr>
          <a:ln/>
        </p:spPr>
        <p:txBody>
          <a:bodyPr/>
          <a:lstStyle>
            <a:lvl1pPr>
              <a:defRPr/>
            </a:lvl1pPr>
          </a:lstStyle>
          <a:p>
            <a:pPr>
              <a:defRPr/>
            </a:pPr>
            <a:endParaRPr lang="en-US"/>
          </a:p>
        </p:txBody>
      </p:sp>
      <p:sp>
        <p:nvSpPr>
          <p:cNvPr id="8" name="Rectangle 3078"/>
          <p:cNvSpPr>
            <a:spLocks noGrp="1" noChangeArrowheads="1"/>
          </p:cNvSpPr>
          <p:nvPr>
            <p:ph type="ftr" sz="quarter" idx="11"/>
          </p:nvPr>
        </p:nvSpPr>
        <p:spPr>
          <a:ln/>
        </p:spPr>
        <p:txBody>
          <a:bodyPr/>
          <a:lstStyle>
            <a:lvl1pPr>
              <a:defRPr/>
            </a:lvl1pPr>
          </a:lstStyle>
          <a:p>
            <a:pPr>
              <a:defRPr/>
            </a:pPr>
            <a:endParaRPr lang="en-US"/>
          </a:p>
        </p:txBody>
      </p:sp>
      <p:sp>
        <p:nvSpPr>
          <p:cNvPr id="9" name="Rectangle 3079"/>
          <p:cNvSpPr>
            <a:spLocks noGrp="1" noChangeArrowheads="1"/>
          </p:cNvSpPr>
          <p:nvPr>
            <p:ph type="sldNum" sz="quarter" idx="12"/>
          </p:nvPr>
        </p:nvSpPr>
        <p:spPr>
          <a:ln/>
        </p:spPr>
        <p:txBody>
          <a:bodyPr/>
          <a:lstStyle>
            <a:lvl1pPr>
              <a:defRPr/>
            </a:lvl1pPr>
          </a:lstStyle>
          <a:p>
            <a:fld id="{6452D4A0-B21E-0F44-BA5E-5803C69A653B}" type="slidenum">
              <a:rPr lang="en-US"/>
              <a:pPr/>
              <a:t>‹#›</a:t>
            </a:fld>
            <a:endParaRPr lang="en-US"/>
          </a:p>
        </p:txBody>
      </p:sp>
    </p:spTree>
    <p:extLst>
      <p:ext uri="{BB962C8B-B14F-4D97-AF65-F5344CB8AC3E}">
        <p14:creationId xmlns:p14="http://schemas.microsoft.com/office/powerpoint/2010/main" val="40050633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3354049"/>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077"/>
          <p:cNvSpPr>
            <a:spLocks noGrp="1" noChangeArrowheads="1"/>
          </p:cNvSpPr>
          <p:nvPr>
            <p:ph type="dt" sz="half" idx="10"/>
          </p:nvPr>
        </p:nvSpPr>
        <p:spPr>
          <a:ln/>
        </p:spPr>
        <p:txBody>
          <a:bodyPr/>
          <a:lstStyle>
            <a:lvl1pPr>
              <a:defRPr/>
            </a:lvl1pPr>
          </a:lstStyle>
          <a:p>
            <a:pPr>
              <a:defRPr/>
            </a:pPr>
            <a:endParaRPr lang="en-US"/>
          </a:p>
        </p:txBody>
      </p:sp>
      <p:sp>
        <p:nvSpPr>
          <p:cNvPr id="4" name="Rectangle 3078"/>
          <p:cNvSpPr>
            <a:spLocks noGrp="1" noChangeArrowheads="1"/>
          </p:cNvSpPr>
          <p:nvPr>
            <p:ph type="ftr" sz="quarter" idx="11"/>
          </p:nvPr>
        </p:nvSpPr>
        <p:spPr>
          <a:ln/>
        </p:spPr>
        <p:txBody>
          <a:bodyPr/>
          <a:lstStyle>
            <a:lvl1pPr>
              <a:defRPr/>
            </a:lvl1pPr>
          </a:lstStyle>
          <a:p>
            <a:pPr>
              <a:defRPr/>
            </a:pPr>
            <a:endParaRPr lang="en-US"/>
          </a:p>
        </p:txBody>
      </p:sp>
      <p:sp>
        <p:nvSpPr>
          <p:cNvPr id="5" name="Rectangle 3079"/>
          <p:cNvSpPr>
            <a:spLocks noGrp="1" noChangeArrowheads="1"/>
          </p:cNvSpPr>
          <p:nvPr>
            <p:ph type="sldNum" sz="quarter" idx="12"/>
          </p:nvPr>
        </p:nvSpPr>
        <p:spPr>
          <a:ln/>
        </p:spPr>
        <p:txBody>
          <a:bodyPr/>
          <a:lstStyle>
            <a:lvl1pPr>
              <a:defRPr/>
            </a:lvl1pPr>
          </a:lstStyle>
          <a:p>
            <a:fld id="{CC7B9A0C-0CBD-F94B-8EC2-BB48D67C027D}" type="slidenum">
              <a:rPr lang="en-US"/>
              <a:pPr/>
              <a:t>‹#›</a:t>
            </a:fld>
            <a:endParaRPr lang="en-US"/>
          </a:p>
        </p:txBody>
      </p:sp>
    </p:spTree>
    <p:extLst>
      <p:ext uri="{BB962C8B-B14F-4D97-AF65-F5344CB8AC3E}">
        <p14:creationId xmlns:p14="http://schemas.microsoft.com/office/powerpoint/2010/main" val="176419822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077"/>
          <p:cNvSpPr>
            <a:spLocks noGrp="1" noChangeArrowheads="1"/>
          </p:cNvSpPr>
          <p:nvPr>
            <p:ph type="dt" sz="half" idx="10"/>
          </p:nvPr>
        </p:nvSpPr>
        <p:spPr>
          <a:ln/>
        </p:spPr>
        <p:txBody>
          <a:bodyPr/>
          <a:lstStyle>
            <a:lvl1pPr>
              <a:defRPr/>
            </a:lvl1pPr>
          </a:lstStyle>
          <a:p>
            <a:pPr>
              <a:defRPr/>
            </a:pPr>
            <a:endParaRPr lang="en-US"/>
          </a:p>
        </p:txBody>
      </p:sp>
      <p:sp>
        <p:nvSpPr>
          <p:cNvPr id="3" name="Rectangle 3078"/>
          <p:cNvSpPr>
            <a:spLocks noGrp="1" noChangeArrowheads="1"/>
          </p:cNvSpPr>
          <p:nvPr>
            <p:ph type="ftr" sz="quarter" idx="11"/>
          </p:nvPr>
        </p:nvSpPr>
        <p:spPr>
          <a:ln/>
        </p:spPr>
        <p:txBody>
          <a:bodyPr/>
          <a:lstStyle>
            <a:lvl1pPr>
              <a:defRPr/>
            </a:lvl1pPr>
          </a:lstStyle>
          <a:p>
            <a:pPr>
              <a:defRPr/>
            </a:pPr>
            <a:endParaRPr lang="en-US"/>
          </a:p>
        </p:txBody>
      </p:sp>
      <p:sp>
        <p:nvSpPr>
          <p:cNvPr id="4" name="Rectangle 3079"/>
          <p:cNvSpPr>
            <a:spLocks noGrp="1" noChangeArrowheads="1"/>
          </p:cNvSpPr>
          <p:nvPr>
            <p:ph type="sldNum" sz="quarter" idx="12"/>
          </p:nvPr>
        </p:nvSpPr>
        <p:spPr>
          <a:ln/>
        </p:spPr>
        <p:txBody>
          <a:bodyPr/>
          <a:lstStyle>
            <a:lvl1pPr>
              <a:defRPr/>
            </a:lvl1pPr>
          </a:lstStyle>
          <a:p>
            <a:fld id="{3E37C021-44E3-9740-BE96-04ECCBC06FEE}" type="slidenum">
              <a:rPr lang="en-US"/>
              <a:pPr/>
              <a:t>‹#›</a:t>
            </a:fld>
            <a:endParaRPr lang="en-US"/>
          </a:p>
        </p:txBody>
      </p:sp>
    </p:spTree>
    <p:extLst>
      <p:ext uri="{BB962C8B-B14F-4D97-AF65-F5344CB8AC3E}">
        <p14:creationId xmlns:p14="http://schemas.microsoft.com/office/powerpoint/2010/main" val="2395897174"/>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EF3B1A1B-DF02-974E-9E41-343D2FF79757}" type="slidenum">
              <a:rPr lang="en-US"/>
              <a:pPr/>
              <a:t>‹#›</a:t>
            </a:fld>
            <a:endParaRPr lang="en-US"/>
          </a:p>
        </p:txBody>
      </p:sp>
    </p:spTree>
    <p:extLst>
      <p:ext uri="{BB962C8B-B14F-4D97-AF65-F5344CB8AC3E}">
        <p14:creationId xmlns:p14="http://schemas.microsoft.com/office/powerpoint/2010/main" val="2855196704"/>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FB295C03-6347-934D-8E1C-3925F4FC02F7}" type="slidenum">
              <a:rPr lang="en-US"/>
              <a:pPr/>
              <a:t>‹#›</a:t>
            </a:fld>
            <a:endParaRPr lang="en-US"/>
          </a:p>
        </p:txBody>
      </p:sp>
    </p:spTree>
    <p:extLst>
      <p:ext uri="{BB962C8B-B14F-4D97-AF65-F5344CB8AC3E}">
        <p14:creationId xmlns:p14="http://schemas.microsoft.com/office/powerpoint/2010/main" val="2450197393"/>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6212033A-7E16-0A48-9057-D671B59DD967}" type="slidenum">
              <a:rPr lang="en-US"/>
              <a:pPr/>
              <a:t>‹#›</a:t>
            </a:fld>
            <a:endParaRPr lang="en-US"/>
          </a:p>
        </p:txBody>
      </p:sp>
    </p:spTree>
    <p:extLst>
      <p:ext uri="{BB962C8B-B14F-4D97-AF65-F5344CB8AC3E}">
        <p14:creationId xmlns:p14="http://schemas.microsoft.com/office/powerpoint/2010/main" val="862785694"/>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C7F1A34B-6F36-1948-A74C-FC574CDE6756}" type="slidenum">
              <a:rPr lang="en-US"/>
              <a:pPr/>
              <a:t>‹#›</a:t>
            </a:fld>
            <a:endParaRPr lang="en-US"/>
          </a:p>
        </p:txBody>
      </p:sp>
    </p:spTree>
    <p:extLst>
      <p:ext uri="{BB962C8B-B14F-4D97-AF65-F5344CB8AC3E}">
        <p14:creationId xmlns:p14="http://schemas.microsoft.com/office/powerpoint/2010/main" val="671860125"/>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F4D2B295-4D05-CE42-9C2F-85DEA3C04B78}" type="slidenum">
              <a:rPr lang="en-US"/>
              <a:pPr/>
              <a:t>‹#›</a:t>
            </a:fld>
            <a:endParaRPr lang="en-US"/>
          </a:p>
        </p:txBody>
      </p:sp>
    </p:spTree>
    <p:extLst>
      <p:ext uri="{BB962C8B-B14F-4D97-AF65-F5344CB8AC3E}">
        <p14:creationId xmlns:p14="http://schemas.microsoft.com/office/powerpoint/2010/main" val="1170119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9CAE1A-2A1A-8B48-8A5F-7C5CD19A4A9B}" type="slidenum">
              <a:rPr lang="en-US"/>
              <a:pPr/>
              <a:t>‹#›</a:t>
            </a:fld>
            <a:endParaRPr lang="en-US"/>
          </a:p>
        </p:txBody>
      </p:sp>
    </p:spTree>
    <p:extLst>
      <p:ext uri="{BB962C8B-B14F-4D97-AF65-F5344CB8AC3E}">
        <p14:creationId xmlns:p14="http://schemas.microsoft.com/office/powerpoint/2010/main" val="1430294334"/>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600E4C9-AE08-0341-8245-304526C9E9B8}" type="slidenum">
              <a:rPr lang="en-US"/>
              <a:pPr/>
              <a:t>‹#›</a:t>
            </a:fld>
            <a:endParaRPr lang="en-US"/>
          </a:p>
        </p:txBody>
      </p:sp>
    </p:spTree>
    <p:extLst>
      <p:ext uri="{BB962C8B-B14F-4D97-AF65-F5344CB8AC3E}">
        <p14:creationId xmlns:p14="http://schemas.microsoft.com/office/powerpoint/2010/main" val="3489340017"/>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9863D0-8D09-E844-BE43-A1FEE412E4CC}" type="slidenum">
              <a:rPr lang="en-US"/>
              <a:pPr/>
              <a:t>‹#›</a:t>
            </a:fld>
            <a:endParaRPr lang="en-US"/>
          </a:p>
        </p:txBody>
      </p:sp>
    </p:spTree>
    <p:extLst>
      <p:ext uri="{BB962C8B-B14F-4D97-AF65-F5344CB8AC3E}">
        <p14:creationId xmlns:p14="http://schemas.microsoft.com/office/powerpoint/2010/main" val="144391600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0865088"/>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95C1E82-5F40-F548-A51B-6D4206D71477}" type="slidenum">
              <a:rPr lang="en-US"/>
              <a:pPr/>
              <a:t>‹#›</a:t>
            </a:fld>
            <a:endParaRPr lang="en-US"/>
          </a:p>
        </p:txBody>
      </p:sp>
    </p:spTree>
    <p:extLst>
      <p:ext uri="{BB962C8B-B14F-4D97-AF65-F5344CB8AC3E}">
        <p14:creationId xmlns:p14="http://schemas.microsoft.com/office/powerpoint/2010/main" val="421920499"/>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3D0B29-2F3F-0041-826D-B4405F041FED}" type="slidenum">
              <a:rPr lang="en-US"/>
              <a:pPr/>
              <a:t>‹#›</a:t>
            </a:fld>
            <a:endParaRPr lang="en-US"/>
          </a:p>
        </p:txBody>
      </p:sp>
    </p:spTree>
    <p:extLst>
      <p:ext uri="{BB962C8B-B14F-4D97-AF65-F5344CB8AC3E}">
        <p14:creationId xmlns:p14="http://schemas.microsoft.com/office/powerpoint/2010/main" val="58395489"/>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6AFDAA2-A9B7-F040-BAEE-699FE93185E4}" type="slidenum">
              <a:rPr lang="en-US"/>
              <a:pPr/>
              <a:t>‹#›</a:t>
            </a:fld>
            <a:endParaRPr lang="en-US"/>
          </a:p>
        </p:txBody>
      </p:sp>
    </p:spTree>
    <p:extLst>
      <p:ext uri="{BB962C8B-B14F-4D97-AF65-F5344CB8AC3E}">
        <p14:creationId xmlns:p14="http://schemas.microsoft.com/office/powerpoint/2010/main" val="2901889391"/>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1A47358-9689-4246-B079-9E2228F0FCAA}" type="slidenum">
              <a:rPr lang="en-US"/>
              <a:pPr/>
              <a:t>‹#›</a:t>
            </a:fld>
            <a:endParaRPr lang="en-US"/>
          </a:p>
        </p:txBody>
      </p:sp>
    </p:spTree>
    <p:extLst>
      <p:ext uri="{BB962C8B-B14F-4D97-AF65-F5344CB8AC3E}">
        <p14:creationId xmlns:p14="http://schemas.microsoft.com/office/powerpoint/2010/main" val="3937911162"/>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34B557E-7BFF-2647-A6CD-2D0FA46852BA}" type="slidenum">
              <a:rPr lang="en-US"/>
              <a:pPr/>
              <a:t>‹#›</a:t>
            </a:fld>
            <a:endParaRPr lang="en-US"/>
          </a:p>
        </p:txBody>
      </p:sp>
    </p:spTree>
    <p:extLst>
      <p:ext uri="{BB962C8B-B14F-4D97-AF65-F5344CB8AC3E}">
        <p14:creationId xmlns:p14="http://schemas.microsoft.com/office/powerpoint/2010/main" val="1976690964"/>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E375C5-0923-AB42-AAD0-2B2A590F78DA}" type="slidenum">
              <a:rPr lang="en-US"/>
              <a:pPr/>
              <a:t>‹#›</a:t>
            </a:fld>
            <a:endParaRPr lang="en-US"/>
          </a:p>
        </p:txBody>
      </p:sp>
    </p:spTree>
    <p:extLst>
      <p:ext uri="{BB962C8B-B14F-4D97-AF65-F5344CB8AC3E}">
        <p14:creationId xmlns:p14="http://schemas.microsoft.com/office/powerpoint/2010/main" val="2073931537"/>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2FC060-0B2C-F04B-872E-97C20E7B10DC}" type="slidenum">
              <a:rPr lang="en-US"/>
              <a:pPr/>
              <a:t>‹#›</a:t>
            </a:fld>
            <a:endParaRPr lang="en-US"/>
          </a:p>
        </p:txBody>
      </p:sp>
    </p:spTree>
    <p:extLst>
      <p:ext uri="{BB962C8B-B14F-4D97-AF65-F5344CB8AC3E}">
        <p14:creationId xmlns:p14="http://schemas.microsoft.com/office/powerpoint/2010/main" val="848161197"/>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43E7F8F8-28DD-F94D-8130-04696949F606}" type="slidenum">
              <a:rPr lang="en-US"/>
              <a:pPr/>
              <a:t>‹#›</a:t>
            </a:fld>
            <a:endParaRPr lang="en-US"/>
          </a:p>
        </p:txBody>
      </p:sp>
    </p:spTree>
    <p:extLst>
      <p:ext uri="{BB962C8B-B14F-4D97-AF65-F5344CB8AC3E}">
        <p14:creationId xmlns:p14="http://schemas.microsoft.com/office/powerpoint/2010/main" val="795232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0A600CD-6E6E-684B-B8BD-8735BEB32682}" type="slidenum">
              <a:rPr lang="en-US"/>
              <a:pPr/>
              <a:t>‹#›</a:t>
            </a:fld>
            <a:endParaRPr lang="en-US"/>
          </a:p>
        </p:txBody>
      </p:sp>
    </p:spTree>
    <p:extLst>
      <p:ext uri="{BB962C8B-B14F-4D97-AF65-F5344CB8AC3E}">
        <p14:creationId xmlns:p14="http://schemas.microsoft.com/office/powerpoint/2010/main" val="156127309"/>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58C3BB-A681-F04D-AD23-6FA0547859E5}" type="slidenum">
              <a:rPr lang="en-US"/>
              <a:pPr/>
              <a:t>‹#›</a:t>
            </a:fld>
            <a:endParaRPr lang="en-US"/>
          </a:p>
        </p:txBody>
      </p:sp>
    </p:spTree>
    <p:extLst>
      <p:ext uri="{BB962C8B-B14F-4D97-AF65-F5344CB8AC3E}">
        <p14:creationId xmlns:p14="http://schemas.microsoft.com/office/powerpoint/2010/main" val="429327519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828366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20746B-5F22-5042-A14B-5F6ED1644C79}" type="slidenum">
              <a:rPr lang="en-US"/>
              <a:pPr/>
              <a:t>‹#›</a:t>
            </a:fld>
            <a:endParaRPr lang="en-US"/>
          </a:p>
        </p:txBody>
      </p:sp>
    </p:spTree>
    <p:extLst>
      <p:ext uri="{BB962C8B-B14F-4D97-AF65-F5344CB8AC3E}">
        <p14:creationId xmlns:p14="http://schemas.microsoft.com/office/powerpoint/2010/main" val="3290785724"/>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7E5F8B3-12A0-884D-81E7-C9D4F04ABBD6}" type="slidenum">
              <a:rPr lang="en-US"/>
              <a:pPr/>
              <a:t>‹#›</a:t>
            </a:fld>
            <a:endParaRPr lang="en-US"/>
          </a:p>
        </p:txBody>
      </p:sp>
    </p:spTree>
    <p:extLst>
      <p:ext uri="{BB962C8B-B14F-4D97-AF65-F5344CB8AC3E}">
        <p14:creationId xmlns:p14="http://schemas.microsoft.com/office/powerpoint/2010/main" val="3175222136"/>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D82420F-596E-1947-9E17-08DFDE3E9114}" type="slidenum">
              <a:rPr lang="en-US"/>
              <a:pPr/>
              <a:t>‹#›</a:t>
            </a:fld>
            <a:endParaRPr lang="en-US"/>
          </a:p>
        </p:txBody>
      </p:sp>
    </p:spTree>
    <p:extLst>
      <p:ext uri="{BB962C8B-B14F-4D97-AF65-F5344CB8AC3E}">
        <p14:creationId xmlns:p14="http://schemas.microsoft.com/office/powerpoint/2010/main" val="3529064112"/>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57CC74A-528C-8F4F-9548-28C8F6D9BBA8}" type="slidenum">
              <a:rPr lang="en-US"/>
              <a:pPr/>
              <a:t>‹#›</a:t>
            </a:fld>
            <a:endParaRPr lang="en-US"/>
          </a:p>
        </p:txBody>
      </p:sp>
    </p:spTree>
    <p:extLst>
      <p:ext uri="{BB962C8B-B14F-4D97-AF65-F5344CB8AC3E}">
        <p14:creationId xmlns:p14="http://schemas.microsoft.com/office/powerpoint/2010/main" val="732838265"/>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367644-65AA-324A-B621-227294F874F5}" type="slidenum">
              <a:rPr lang="en-US"/>
              <a:pPr/>
              <a:t>‹#›</a:t>
            </a:fld>
            <a:endParaRPr lang="en-US"/>
          </a:p>
        </p:txBody>
      </p:sp>
    </p:spTree>
    <p:extLst>
      <p:ext uri="{BB962C8B-B14F-4D97-AF65-F5344CB8AC3E}">
        <p14:creationId xmlns:p14="http://schemas.microsoft.com/office/powerpoint/2010/main" val="2913425449"/>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70BC2C-40DD-EA43-B204-128D68778FF4}" type="slidenum">
              <a:rPr lang="en-US"/>
              <a:pPr/>
              <a:t>‹#›</a:t>
            </a:fld>
            <a:endParaRPr lang="en-US"/>
          </a:p>
        </p:txBody>
      </p:sp>
    </p:spTree>
    <p:extLst>
      <p:ext uri="{BB962C8B-B14F-4D97-AF65-F5344CB8AC3E}">
        <p14:creationId xmlns:p14="http://schemas.microsoft.com/office/powerpoint/2010/main" val="2966385340"/>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7A951C-F0A7-5842-864A-EEDF9BA1B39B}" type="slidenum">
              <a:rPr lang="en-US"/>
              <a:pPr/>
              <a:t>‹#›</a:t>
            </a:fld>
            <a:endParaRPr lang="en-US"/>
          </a:p>
        </p:txBody>
      </p:sp>
    </p:spTree>
    <p:extLst>
      <p:ext uri="{BB962C8B-B14F-4D97-AF65-F5344CB8AC3E}">
        <p14:creationId xmlns:p14="http://schemas.microsoft.com/office/powerpoint/2010/main" val="757998766"/>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C71BD7-EBA5-E54C-A4EB-99FCC20BC79A}" type="slidenum">
              <a:rPr lang="en-US"/>
              <a:pPr/>
              <a:t>‹#›</a:t>
            </a:fld>
            <a:endParaRPr lang="en-US"/>
          </a:p>
        </p:txBody>
      </p:sp>
    </p:spTree>
    <p:extLst>
      <p:ext uri="{BB962C8B-B14F-4D97-AF65-F5344CB8AC3E}">
        <p14:creationId xmlns:p14="http://schemas.microsoft.com/office/powerpoint/2010/main" val="429543102"/>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756291381"/>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7551898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967450"/>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582732109"/>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548932127"/>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495987494"/>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787968608"/>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030063158"/>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82631324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37421422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254974584"/>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404903344"/>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206A076-6831-2F45-97B3-C30140A4BBDF}" type="slidenum">
              <a:rPr lang="en-US"/>
              <a:pPr/>
              <a:t>‹#›</a:t>
            </a:fld>
            <a:endParaRPr lang="en-US"/>
          </a:p>
        </p:txBody>
      </p:sp>
    </p:spTree>
    <p:extLst>
      <p:ext uri="{BB962C8B-B14F-4D97-AF65-F5344CB8AC3E}">
        <p14:creationId xmlns:p14="http://schemas.microsoft.com/office/powerpoint/2010/main" val="28404619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46099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31ECDC-F53C-CC4D-8816-8E40BD70545B}" type="slidenum">
              <a:rPr lang="en-US"/>
              <a:pPr/>
              <a:t>‹#›</a:t>
            </a:fld>
            <a:endParaRPr lang="en-US"/>
          </a:p>
        </p:txBody>
      </p:sp>
    </p:spTree>
    <p:extLst>
      <p:ext uri="{BB962C8B-B14F-4D97-AF65-F5344CB8AC3E}">
        <p14:creationId xmlns:p14="http://schemas.microsoft.com/office/powerpoint/2010/main" val="3139784478"/>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4660C0-602B-7F45-BC2E-A23D190C4C03}" type="slidenum">
              <a:rPr lang="en-US"/>
              <a:pPr/>
              <a:t>‹#›</a:t>
            </a:fld>
            <a:endParaRPr lang="en-US"/>
          </a:p>
        </p:txBody>
      </p:sp>
    </p:spTree>
    <p:extLst>
      <p:ext uri="{BB962C8B-B14F-4D97-AF65-F5344CB8AC3E}">
        <p14:creationId xmlns:p14="http://schemas.microsoft.com/office/powerpoint/2010/main" val="1669421298"/>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021E1E-DA74-D241-91A9-4C7B1320E229}" type="slidenum">
              <a:rPr lang="en-US"/>
              <a:pPr/>
              <a:t>‹#›</a:t>
            </a:fld>
            <a:endParaRPr lang="en-US"/>
          </a:p>
        </p:txBody>
      </p:sp>
    </p:spTree>
    <p:extLst>
      <p:ext uri="{BB962C8B-B14F-4D97-AF65-F5344CB8AC3E}">
        <p14:creationId xmlns:p14="http://schemas.microsoft.com/office/powerpoint/2010/main" val="3831001675"/>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9AB7BAD-029B-C243-80A3-DB29844F8E07}" type="slidenum">
              <a:rPr lang="en-US"/>
              <a:pPr/>
              <a:t>‹#›</a:t>
            </a:fld>
            <a:endParaRPr lang="en-US"/>
          </a:p>
        </p:txBody>
      </p:sp>
    </p:spTree>
    <p:extLst>
      <p:ext uri="{BB962C8B-B14F-4D97-AF65-F5344CB8AC3E}">
        <p14:creationId xmlns:p14="http://schemas.microsoft.com/office/powerpoint/2010/main" val="2834352706"/>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45B162F-7A43-1E4E-9E1F-7638FD277311}" type="slidenum">
              <a:rPr lang="en-US"/>
              <a:pPr/>
              <a:t>‹#›</a:t>
            </a:fld>
            <a:endParaRPr lang="en-US"/>
          </a:p>
        </p:txBody>
      </p:sp>
    </p:spTree>
    <p:extLst>
      <p:ext uri="{BB962C8B-B14F-4D97-AF65-F5344CB8AC3E}">
        <p14:creationId xmlns:p14="http://schemas.microsoft.com/office/powerpoint/2010/main" val="4064491234"/>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FDC408A-30A6-7748-8004-B36080E4BFC1}" type="slidenum">
              <a:rPr lang="en-US"/>
              <a:pPr/>
              <a:t>‹#›</a:t>
            </a:fld>
            <a:endParaRPr lang="en-US"/>
          </a:p>
        </p:txBody>
      </p:sp>
    </p:spTree>
    <p:extLst>
      <p:ext uri="{BB962C8B-B14F-4D97-AF65-F5344CB8AC3E}">
        <p14:creationId xmlns:p14="http://schemas.microsoft.com/office/powerpoint/2010/main" val="1642340157"/>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14FB59-9D2A-FC4E-B9F7-F2FF5C3E9DED}" type="slidenum">
              <a:rPr lang="en-US"/>
              <a:pPr/>
              <a:t>‹#›</a:t>
            </a:fld>
            <a:endParaRPr lang="en-US"/>
          </a:p>
        </p:txBody>
      </p:sp>
    </p:spTree>
    <p:extLst>
      <p:ext uri="{BB962C8B-B14F-4D97-AF65-F5344CB8AC3E}">
        <p14:creationId xmlns:p14="http://schemas.microsoft.com/office/powerpoint/2010/main" val="1419802898"/>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EB1034-1D1A-E44F-83A4-6C14E1514A33}" type="slidenum">
              <a:rPr lang="en-US"/>
              <a:pPr/>
              <a:t>‹#›</a:t>
            </a:fld>
            <a:endParaRPr lang="en-US"/>
          </a:p>
        </p:txBody>
      </p:sp>
    </p:spTree>
    <p:extLst>
      <p:ext uri="{BB962C8B-B14F-4D97-AF65-F5344CB8AC3E}">
        <p14:creationId xmlns:p14="http://schemas.microsoft.com/office/powerpoint/2010/main" val="347027368"/>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B926D8-5912-4E4B-96BA-5B329775D75A}" type="slidenum">
              <a:rPr lang="en-US"/>
              <a:pPr/>
              <a:t>‹#›</a:t>
            </a:fld>
            <a:endParaRPr lang="en-US"/>
          </a:p>
        </p:txBody>
      </p:sp>
    </p:spTree>
    <p:extLst>
      <p:ext uri="{BB962C8B-B14F-4D97-AF65-F5344CB8AC3E}">
        <p14:creationId xmlns:p14="http://schemas.microsoft.com/office/powerpoint/2010/main" val="4038475690"/>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F36231-4CBB-AB49-93AD-FDD7410A9BBF}" type="slidenum">
              <a:rPr lang="en-US"/>
              <a:pPr/>
              <a:t>‹#›</a:t>
            </a:fld>
            <a:endParaRPr lang="en-US"/>
          </a:p>
        </p:txBody>
      </p:sp>
    </p:spTree>
    <p:extLst>
      <p:ext uri="{BB962C8B-B14F-4D97-AF65-F5344CB8AC3E}">
        <p14:creationId xmlns:p14="http://schemas.microsoft.com/office/powerpoint/2010/main" val="14089556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8232719"/>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B016B4E-DD4B-8647-9F61-8603177CA3DA}" type="slidenum">
              <a:rPr lang="en-US"/>
              <a:pPr/>
              <a:t>‹#›</a:t>
            </a:fld>
            <a:endParaRPr lang="en-US"/>
          </a:p>
        </p:txBody>
      </p:sp>
    </p:spTree>
    <p:extLst>
      <p:ext uri="{BB962C8B-B14F-4D97-AF65-F5344CB8AC3E}">
        <p14:creationId xmlns:p14="http://schemas.microsoft.com/office/powerpoint/2010/main" val="1446436241"/>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7EC86C-C70C-B146-B7EE-FFFD14864698}" type="slidenum">
              <a:rPr lang="en-US"/>
              <a:pPr/>
              <a:t>‹#›</a:t>
            </a:fld>
            <a:endParaRPr lang="en-US"/>
          </a:p>
        </p:txBody>
      </p:sp>
    </p:spTree>
    <p:extLst>
      <p:ext uri="{BB962C8B-B14F-4D97-AF65-F5344CB8AC3E}">
        <p14:creationId xmlns:p14="http://schemas.microsoft.com/office/powerpoint/2010/main" val="3036984898"/>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CD265C-CFF3-9E44-9589-2C563B89B057}" type="slidenum">
              <a:rPr lang="en-US"/>
              <a:pPr/>
              <a:t>‹#›</a:t>
            </a:fld>
            <a:endParaRPr lang="en-US"/>
          </a:p>
        </p:txBody>
      </p:sp>
    </p:spTree>
    <p:extLst>
      <p:ext uri="{BB962C8B-B14F-4D97-AF65-F5344CB8AC3E}">
        <p14:creationId xmlns:p14="http://schemas.microsoft.com/office/powerpoint/2010/main" val="2326101378"/>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9843FC4-3911-5A4F-8AC6-5AAC4AABD439}" type="slidenum">
              <a:rPr lang="en-US"/>
              <a:pPr/>
              <a:t>‹#›</a:t>
            </a:fld>
            <a:endParaRPr lang="en-US"/>
          </a:p>
        </p:txBody>
      </p:sp>
    </p:spTree>
    <p:extLst>
      <p:ext uri="{BB962C8B-B14F-4D97-AF65-F5344CB8AC3E}">
        <p14:creationId xmlns:p14="http://schemas.microsoft.com/office/powerpoint/2010/main" val="3842001922"/>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25E9403-0225-8442-BEBE-4B9272727256}" type="slidenum">
              <a:rPr lang="en-US"/>
              <a:pPr/>
              <a:t>‹#›</a:t>
            </a:fld>
            <a:endParaRPr lang="en-US"/>
          </a:p>
        </p:txBody>
      </p:sp>
    </p:spTree>
    <p:extLst>
      <p:ext uri="{BB962C8B-B14F-4D97-AF65-F5344CB8AC3E}">
        <p14:creationId xmlns:p14="http://schemas.microsoft.com/office/powerpoint/2010/main" val="1257905882"/>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5B0C6C2-8682-B443-8C48-012B008E4531}" type="slidenum">
              <a:rPr lang="en-US"/>
              <a:pPr/>
              <a:t>‹#›</a:t>
            </a:fld>
            <a:endParaRPr lang="en-US"/>
          </a:p>
        </p:txBody>
      </p:sp>
    </p:spTree>
    <p:extLst>
      <p:ext uri="{BB962C8B-B14F-4D97-AF65-F5344CB8AC3E}">
        <p14:creationId xmlns:p14="http://schemas.microsoft.com/office/powerpoint/2010/main" val="2836092792"/>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4DF3BA0-8161-9442-9418-9302FE8484F6}" type="slidenum">
              <a:rPr lang="en-US"/>
              <a:pPr/>
              <a:t>‹#›</a:t>
            </a:fld>
            <a:endParaRPr lang="en-US"/>
          </a:p>
        </p:txBody>
      </p:sp>
    </p:spTree>
    <p:extLst>
      <p:ext uri="{BB962C8B-B14F-4D97-AF65-F5344CB8AC3E}">
        <p14:creationId xmlns:p14="http://schemas.microsoft.com/office/powerpoint/2010/main" val="1228939986"/>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7166EEA-532E-0C44-8358-051E9EBA12E8}" type="slidenum">
              <a:rPr lang="en-US"/>
              <a:pPr/>
              <a:t>‹#›</a:t>
            </a:fld>
            <a:endParaRPr lang="en-US"/>
          </a:p>
        </p:txBody>
      </p:sp>
    </p:spTree>
    <p:extLst>
      <p:ext uri="{BB962C8B-B14F-4D97-AF65-F5344CB8AC3E}">
        <p14:creationId xmlns:p14="http://schemas.microsoft.com/office/powerpoint/2010/main" val="6347489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FE04C9A-B3D7-0A4F-8331-E58C618D5A2F}" type="slidenum">
              <a:rPr lang="en-US"/>
              <a:pPr/>
              <a:t>‹#›</a:t>
            </a:fld>
            <a:endParaRPr lang="en-US"/>
          </a:p>
        </p:txBody>
      </p:sp>
    </p:spTree>
    <p:extLst>
      <p:ext uri="{BB962C8B-B14F-4D97-AF65-F5344CB8AC3E}">
        <p14:creationId xmlns:p14="http://schemas.microsoft.com/office/powerpoint/2010/main" val="1042685739"/>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CF9A7C-2659-2A40-A45C-20975FC2939B}" type="slidenum">
              <a:rPr lang="en-US"/>
              <a:pPr/>
              <a:t>‹#›</a:t>
            </a:fld>
            <a:endParaRPr lang="en-US"/>
          </a:p>
        </p:txBody>
      </p:sp>
    </p:spTree>
    <p:extLst>
      <p:ext uri="{BB962C8B-B14F-4D97-AF65-F5344CB8AC3E}">
        <p14:creationId xmlns:p14="http://schemas.microsoft.com/office/powerpoint/2010/main" val="429295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14402567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429879"/>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D575A6-E89C-5C47-8CA5-53532FCDA121}" type="slidenum">
              <a:rPr lang="en-US"/>
              <a:pPr/>
              <a:t>‹#›</a:t>
            </a:fld>
            <a:endParaRPr lang="en-US"/>
          </a:p>
        </p:txBody>
      </p:sp>
    </p:spTree>
    <p:extLst>
      <p:ext uri="{BB962C8B-B14F-4D97-AF65-F5344CB8AC3E}">
        <p14:creationId xmlns:p14="http://schemas.microsoft.com/office/powerpoint/2010/main" val="968713136"/>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327719-1A5F-3841-91CF-B9A7527EED74}" type="slidenum">
              <a:rPr lang="en-US"/>
              <a:pPr/>
              <a:t>‹#›</a:t>
            </a:fld>
            <a:endParaRPr lang="en-US"/>
          </a:p>
        </p:txBody>
      </p:sp>
    </p:spTree>
    <p:extLst>
      <p:ext uri="{BB962C8B-B14F-4D97-AF65-F5344CB8AC3E}">
        <p14:creationId xmlns:p14="http://schemas.microsoft.com/office/powerpoint/2010/main" val="300022856"/>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54879B-2E3F-F64C-8B6C-DA781E0F91AD}" type="slidenum">
              <a:rPr lang="en-US"/>
              <a:pPr/>
              <a:t>‹#›</a:t>
            </a:fld>
            <a:endParaRPr lang="en-US"/>
          </a:p>
        </p:txBody>
      </p:sp>
    </p:spTree>
    <p:extLst>
      <p:ext uri="{BB962C8B-B14F-4D97-AF65-F5344CB8AC3E}">
        <p14:creationId xmlns:p14="http://schemas.microsoft.com/office/powerpoint/2010/main" val="2413662598"/>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A98131-6DB3-FB47-A000-661EC76923AA}" type="slidenum">
              <a:rPr lang="en-US"/>
              <a:pPr/>
              <a:t>‹#›</a:t>
            </a:fld>
            <a:endParaRPr lang="en-US"/>
          </a:p>
        </p:txBody>
      </p:sp>
    </p:spTree>
    <p:extLst>
      <p:ext uri="{BB962C8B-B14F-4D97-AF65-F5344CB8AC3E}">
        <p14:creationId xmlns:p14="http://schemas.microsoft.com/office/powerpoint/2010/main" val="427602140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C1D9824-8EC1-E74D-A38A-353BFBF5C32D}" type="slidenum">
              <a:rPr lang="en-US"/>
              <a:pPr/>
              <a:t>‹#›</a:t>
            </a:fld>
            <a:endParaRPr lang="en-US"/>
          </a:p>
        </p:txBody>
      </p:sp>
    </p:spTree>
    <p:extLst>
      <p:ext uri="{BB962C8B-B14F-4D97-AF65-F5344CB8AC3E}">
        <p14:creationId xmlns:p14="http://schemas.microsoft.com/office/powerpoint/2010/main" val="3300865119"/>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5247491-92A0-7E4F-9E78-3D43552456A6}" type="slidenum">
              <a:rPr lang="en-US"/>
              <a:pPr/>
              <a:t>‹#›</a:t>
            </a:fld>
            <a:endParaRPr lang="en-US"/>
          </a:p>
        </p:txBody>
      </p:sp>
    </p:spTree>
    <p:extLst>
      <p:ext uri="{BB962C8B-B14F-4D97-AF65-F5344CB8AC3E}">
        <p14:creationId xmlns:p14="http://schemas.microsoft.com/office/powerpoint/2010/main" val="494803121"/>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ADD3509-C07B-2948-9A69-98129E96401E}" type="slidenum">
              <a:rPr lang="en-US"/>
              <a:pPr/>
              <a:t>‹#›</a:t>
            </a:fld>
            <a:endParaRPr lang="en-US"/>
          </a:p>
        </p:txBody>
      </p:sp>
    </p:spTree>
    <p:extLst>
      <p:ext uri="{BB962C8B-B14F-4D97-AF65-F5344CB8AC3E}">
        <p14:creationId xmlns:p14="http://schemas.microsoft.com/office/powerpoint/2010/main" val="1390326252"/>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26622BD-3B03-C941-9A99-2D5919B249EC}" type="slidenum">
              <a:rPr lang="en-US"/>
              <a:pPr/>
              <a:t>‹#›</a:t>
            </a:fld>
            <a:endParaRPr lang="en-US"/>
          </a:p>
        </p:txBody>
      </p:sp>
    </p:spTree>
    <p:extLst>
      <p:ext uri="{BB962C8B-B14F-4D97-AF65-F5344CB8AC3E}">
        <p14:creationId xmlns:p14="http://schemas.microsoft.com/office/powerpoint/2010/main" val="399726891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8CD417F-49DE-3E4A-B049-C51CA267917B}" type="slidenum">
              <a:rPr lang="en-US"/>
              <a:pPr/>
              <a:t>‹#›</a:t>
            </a:fld>
            <a:endParaRPr lang="en-US"/>
          </a:p>
        </p:txBody>
      </p:sp>
    </p:spTree>
    <p:extLst>
      <p:ext uri="{BB962C8B-B14F-4D97-AF65-F5344CB8AC3E}">
        <p14:creationId xmlns:p14="http://schemas.microsoft.com/office/powerpoint/2010/main" val="317592373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5FB5982-EFA2-7A41-ABC0-1E377BDD3F7F}" type="slidenum">
              <a:rPr lang="en-US"/>
              <a:pPr/>
              <a:t>‹#›</a:t>
            </a:fld>
            <a:endParaRPr lang="en-US"/>
          </a:p>
        </p:txBody>
      </p:sp>
    </p:spTree>
    <p:extLst>
      <p:ext uri="{BB962C8B-B14F-4D97-AF65-F5344CB8AC3E}">
        <p14:creationId xmlns:p14="http://schemas.microsoft.com/office/powerpoint/2010/main" val="22489276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7488832"/>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43241A-EF3A-4A49-9083-0C04655998D9}" type="slidenum">
              <a:rPr lang="en-US"/>
              <a:pPr/>
              <a:t>‹#›</a:t>
            </a:fld>
            <a:endParaRPr lang="en-US"/>
          </a:p>
        </p:txBody>
      </p:sp>
    </p:spTree>
    <p:extLst>
      <p:ext uri="{BB962C8B-B14F-4D97-AF65-F5344CB8AC3E}">
        <p14:creationId xmlns:p14="http://schemas.microsoft.com/office/powerpoint/2010/main" val="1038191820"/>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9A6A67-2B9B-8543-95EC-38488CACD972}" type="slidenum">
              <a:rPr lang="en-US"/>
              <a:pPr/>
              <a:t>‹#›</a:t>
            </a:fld>
            <a:endParaRPr lang="en-US"/>
          </a:p>
        </p:txBody>
      </p:sp>
    </p:spTree>
    <p:extLst>
      <p:ext uri="{BB962C8B-B14F-4D97-AF65-F5344CB8AC3E}">
        <p14:creationId xmlns:p14="http://schemas.microsoft.com/office/powerpoint/2010/main" val="290769193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774597" name="Rectangle 5"/>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a:lvl1pPr>
          </a:lstStyle>
          <a:p>
            <a:pPr lvl="0"/>
            <a:r>
              <a:rPr lang="en-US" noProof="0"/>
              <a:t>Click to edit Master title style</a:t>
            </a:r>
          </a:p>
        </p:txBody>
      </p:sp>
      <p:sp>
        <p:nvSpPr>
          <p:cNvPr id="1774598" name="Rectangle 6"/>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charset="0"/>
              <a:buNone/>
              <a:defRPr sz="3400"/>
            </a:lvl1pPr>
          </a:lstStyle>
          <a:p>
            <a:pPr lvl="0"/>
            <a:r>
              <a:rPr lang="en-US" noProof="0"/>
              <a:t>Click to edit Master subtitle style</a:t>
            </a:r>
          </a:p>
        </p:txBody>
      </p:sp>
      <p:sp>
        <p:nvSpPr>
          <p:cNvPr id="4" name="Rectangle 2"/>
          <p:cNvSpPr>
            <a:spLocks noGrp="1" noChangeArrowheads="1"/>
          </p:cNvSpPr>
          <p:nvPr>
            <p:ph type="dt" sz="quarter" idx="10"/>
          </p:nvPr>
        </p:nvSpPr>
        <p:spPr>
          <a:xfrm>
            <a:off x="685800" y="6400800"/>
            <a:ext cx="2209800" cy="457200"/>
          </a:xfrm>
        </p:spPr>
        <p:txBody>
          <a:bodyPr anchor="ctr"/>
          <a:lstStyle>
            <a:lvl1pPr>
              <a:defRPr>
                <a:solidFill>
                  <a:schemeClr val="bg1"/>
                </a:solidFill>
              </a:defRPr>
            </a:lvl1pPr>
          </a:lstStyle>
          <a:p>
            <a:pPr>
              <a:defRPr/>
            </a:pPr>
            <a:endParaRPr lang="en-US"/>
          </a:p>
        </p:txBody>
      </p:sp>
      <p:sp>
        <p:nvSpPr>
          <p:cNvPr id="5" name="Rectangle 3"/>
          <p:cNvSpPr>
            <a:spLocks noGrp="1" noChangeArrowheads="1"/>
          </p:cNvSpPr>
          <p:nvPr>
            <p:ph type="ftr" sz="quarter" idx="11"/>
          </p:nvPr>
        </p:nvSpPr>
        <p:spPr>
          <a:xfrm>
            <a:off x="2971800" y="6400800"/>
            <a:ext cx="3429000" cy="457200"/>
          </a:xfrm>
        </p:spPr>
        <p:txBody>
          <a:bodyPr anchor="ctr"/>
          <a:lstStyle>
            <a:lvl1pPr>
              <a:defRPr>
                <a:solidFill>
                  <a:schemeClr val="bg1"/>
                </a:solidFill>
              </a:defRPr>
            </a:lvl1pPr>
          </a:lstStyle>
          <a:p>
            <a:pPr>
              <a:defRPr/>
            </a:pPr>
            <a:endParaRPr lang="en-US"/>
          </a:p>
        </p:txBody>
      </p:sp>
      <p:sp>
        <p:nvSpPr>
          <p:cNvPr id="6" name="Rectangle 4"/>
          <p:cNvSpPr>
            <a:spLocks noGrp="1" noChangeArrowheads="1"/>
          </p:cNvSpPr>
          <p:nvPr>
            <p:ph type="sldNum" sz="quarter" idx="12"/>
          </p:nvPr>
        </p:nvSpPr>
        <p:spPr>
          <a:xfrm>
            <a:off x="6553200" y="6400800"/>
            <a:ext cx="1917700" cy="457200"/>
          </a:xfrm>
        </p:spPr>
        <p:txBody>
          <a:bodyPr anchor="ctr"/>
          <a:lstStyle>
            <a:lvl1pPr>
              <a:defRPr>
                <a:solidFill>
                  <a:schemeClr val="bg1"/>
                </a:solidFill>
              </a:defRPr>
            </a:lvl1pPr>
          </a:lstStyle>
          <a:p>
            <a:fld id="{D9069D99-5142-0942-B748-43496856E04D}" type="slidenum">
              <a:rPr lang="en-US"/>
              <a:pPr/>
              <a:t>‹#›</a:t>
            </a:fld>
            <a:endParaRPr lang="en-US"/>
          </a:p>
        </p:txBody>
      </p:sp>
    </p:spTree>
    <p:extLst>
      <p:ext uri="{BB962C8B-B14F-4D97-AF65-F5344CB8AC3E}">
        <p14:creationId xmlns:p14="http://schemas.microsoft.com/office/powerpoint/2010/main" val="372671369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A9425E2-118F-604B-BB0B-65DD62F21C05}" type="slidenum">
              <a:rPr lang="en-US"/>
              <a:pPr/>
              <a:t>‹#›</a:t>
            </a:fld>
            <a:endParaRPr lang="en-US"/>
          </a:p>
        </p:txBody>
      </p:sp>
    </p:spTree>
    <p:extLst>
      <p:ext uri="{BB962C8B-B14F-4D97-AF65-F5344CB8AC3E}">
        <p14:creationId xmlns:p14="http://schemas.microsoft.com/office/powerpoint/2010/main" val="2588731758"/>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2704D9-2691-DD42-BD11-888087FE981D}" type="slidenum">
              <a:rPr lang="en-US"/>
              <a:pPr/>
              <a:t>‹#›</a:t>
            </a:fld>
            <a:endParaRPr lang="en-US"/>
          </a:p>
        </p:txBody>
      </p:sp>
    </p:spTree>
    <p:extLst>
      <p:ext uri="{BB962C8B-B14F-4D97-AF65-F5344CB8AC3E}">
        <p14:creationId xmlns:p14="http://schemas.microsoft.com/office/powerpoint/2010/main" val="2280106106"/>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360A96-743F-1143-96B8-A36FC49CE626}" type="slidenum">
              <a:rPr lang="en-US"/>
              <a:pPr/>
              <a:t>‹#›</a:t>
            </a:fld>
            <a:endParaRPr lang="en-US"/>
          </a:p>
        </p:txBody>
      </p:sp>
    </p:spTree>
    <p:extLst>
      <p:ext uri="{BB962C8B-B14F-4D97-AF65-F5344CB8AC3E}">
        <p14:creationId xmlns:p14="http://schemas.microsoft.com/office/powerpoint/2010/main" val="96683685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2F5F116-E74E-5543-8276-F5D39B4028D3}" type="slidenum">
              <a:rPr lang="en-US"/>
              <a:pPr/>
              <a:t>‹#›</a:t>
            </a:fld>
            <a:endParaRPr lang="en-US"/>
          </a:p>
        </p:txBody>
      </p:sp>
    </p:spTree>
    <p:extLst>
      <p:ext uri="{BB962C8B-B14F-4D97-AF65-F5344CB8AC3E}">
        <p14:creationId xmlns:p14="http://schemas.microsoft.com/office/powerpoint/2010/main" val="618208320"/>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CE5C82A-D21D-0A43-8934-E0226053F073}" type="slidenum">
              <a:rPr lang="en-US"/>
              <a:pPr/>
              <a:t>‹#›</a:t>
            </a:fld>
            <a:endParaRPr lang="en-US"/>
          </a:p>
        </p:txBody>
      </p:sp>
    </p:spTree>
    <p:extLst>
      <p:ext uri="{BB962C8B-B14F-4D97-AF65-F5344CB8AC3E}">
        <p14:creationId xmlns:p14="http://schemas.microsoft.com/office/powerpoint/2010/main" val="3421858794"/>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6A924C2-C1B0-424C-B413-FEC601472004}" type="slidenum">
              <a:rPr lang="en-US"/>
              <a:pPr/>
              <a:t>‹#›</a:t>
            </a:fld>
            <a:endParaRPr lang="en-US"/>
          </a:p>
        </p:txBody>
      </p:sp>
    </p:spTree>
    <p:extLst>
      <p:ext uri="{BB962C8B-B14F-4D97-AF65-F5344CB8AC3E}">
        <p14:creationId xmlns:p14="http://schemas.microsoft.com/office/powerpoint/2010/main" val="2375647266"/>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6E38D51-DF17-1C4C-A385-3207356F97B8}" type="slidenum">
              <a:rPr lang="en-US"/>
              <a:pPr/>
              <a:t>‹#›</a:t>
            </a:fld>
            <a:endParaRPr lang="en-US"/>
          </a:p>
        </p:txBody>
      </p:sp>
    </p:spTree>
    <p:extLst>
      <p:ext uri="{BB962C8B-B14F-4D97-AF65-F5344CB8AC3E}">
        <p14:creationId xmlns:p14="http://schemas.microsoft.com/office/powerpoint/2010/main" val="22806036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102735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49BD3E-8585-A74D-BD47-C7386F111ED2}" type="slidenum">
              <a:rPr lang="en-US"/>
              <a:pPr/>
              <a:t>‹#›</a:t>
            </a:fld>
            <a:endParaRPr lang="en-US"/>
          </a:p>
        </p:txBody>
      </p:sp>
    </p:spTree>
    <p:extLst>
      <p:ext uri="{BB962C8B-B14F-4D97-AF65-F5344CB8AC3E}">
        <p14:creationId xmlns:p14="http://schemas.microsoft.com/office/powerpoint/2010/main" val="1961355939"/>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1D2013-9C37-2640-A8FE-AC413ECD37C7}" type="slidenum">
              <a:rPr lang="en-US"/>
              <a:pPr/>
              <a:t>‹#›</a:t>
            </a:fld>
            <a:endParaRPr lang="en-US"/>
          </a:p>
        </p:txBody>
      </p:sp>
    </p:spTree>
    <p:extLst>
      <p:ext uri="{BB962C8B-B14F-4D97-AF65-F5344CB8AC3E}">
        <p14:creationId xmlns:p14="http://schemas.microsoft.com/office/powerpoint/2010/main" val="2624247216"/>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A13EF07-A217-7C4A-8777-80A11A4BEFF3}" type="slidenum">
              <a:rPr lang="en-US"/>
              <a:pPr/>
              <a:t>‹#›</a:t>
            </a:fld>
            <a:endParaRPr lang="en-US"/>
          </a:p>
        </p:txBody>
      </p:sp>
    </p:spTree>
    <p:extLst>
      <p:ext uri="{BB962C8B-B14F-4D97-AF65-F5344CB8AC3E}">
        <p14:creationId xmlns:p14="http://schemas.microsoft.com/office/powerpoint/2010/main" val="4264744420"/>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47596046"/>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4463325"/>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91769727"/>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46474489"/>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61701090"/>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59334196"/>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980266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8653505"/>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22154374"/>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49250514"/>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93081956"/>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38573638"/>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723396"/>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9729569"/>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886321"/>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368541"/>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6054789"/>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57677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467628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872402"/>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611178"/>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4872786"/>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025785"/>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5321588"/>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6479815"/>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8438880"/>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17514741"/>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4382720"/>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73709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908312"/>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9333782"/>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9569124"/>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2230515"/>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241514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7491173"/>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9310194"/>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9557030"/>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8923051"/>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7190604"/>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28703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5456346"/>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9420497"/>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209089"/>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4986133"/>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8302551"/>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5665478"/>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1722442"/>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1105682"/>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630981"/>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824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824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1142498C-24E3-6542-BD4A-9123BD2AB440}" type="slidenum">
              <a:rPr lang="en-US"/>
              <a:pPr/>
              <a:t>‹#›</a:t>
            </a:fld>
            <a:endParaRPr lang="en-US"/>
          </a:p>
        </p:txBody>
      </p:sp>
    </p:spTree>
    <p:extLst>
      <p:ext uri="{BB962C8B-B14F-4D97-AF65-F5344CB8AC3E}">
        <p14:creationId xmlns:p14="http://schemas.microsoft.com/office/powerpoint/2010/main" val="3591558231"/>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A8CB6B4E-AAAA-A94D-84D1-F6C9D76D89B1}" type="slidenum">
              <a:rPr lang="en-US"/>
              <a:pPr/>
              <a:t>‹#›</a:t>
            </a:fld>
            <a:endParaRPr lang="en-US"/>
          </a:p>
        </p:txBody>
      </p:sp>
    </p:spTree>
    <p:extLst>
      <p:ext uri="{BB962C8B-B14F-4D97-AF65-F5344CB8AC3E}">
        <p14:creationId xmlns:p14="http://schemas.microsoft.com/office/powerpoint/2010/main" val="9060079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724346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620773BC-FA3A-2942-BEAF-02087B6BE742}" type="slidenum">
              <a:rPr lang="en-US"/>
              <a:pPr/>
              <a:t>‹#›</a:t>
            </a:fld>
            <a:endParaRPr lang="en-US"/>
          </a:p>
        </p:txBody>
      </p:sp>
    </p:spTree>
    <p:extLst>
      <p:ext uri="{BB962C8B-B14F-4D97-AF65-F5344CB8AC3E}">
        <p14:creationId xmlns:p14="http://schemas.microsoft.com/office/powerpoint/2010/main" val="2386097005"/>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15B5196A-4641-464D-BA39-8452492C702F}" type="slidenum">
              <a:rPr lang="en-US"/>
              <a:pPr/>
              <a:t>‹#›</a:t>
            </a:fld>
            <a:endParaRPr lang="en-US"/>
          </a:p>
        </p:txBody>
      </p:sp>
    </p:spTree>
    <p:extLst>
      <p:ext uri="{BB962C8B-B14F-4D97-AF65-F5344CB8AC3E}">
        <p14:creationId xmlns:p14="http://schemas.microsoft.com/office/powerpoint/2010/main" val="2420927245"/>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D03B0A97-09FB-0E42-BB20-724A5EAF4180}" type="slidenum">
              <a:rPr lang="en-US"/>
              <a:pPr/>
              <a:t>‹#›</a:t>
            </a:fld>
            <a:endParaRPr lang="en-US"/>
          </a:p>
        </p:txBody>
      </p:sp>
    </p:spTree>
    <p:extLst>
      <p:ext uri="{BB962C8B-B14F-4D97-AF65-F5344CB8AC3E}">
        <p14:creationId xmlns:p14="http://schemas.microsoft.com/office/powerpoint/2010/main" val="3145137710"/>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FF874FD5-16F4-FC4E-9ABF-47CE3CF7B756}" type="slidenum">
              <a:rPr lang="en-US"/>
              <a:pPr/>
              <a:t>‹#›</a:t>
            </a:fld>
            <a:endParaRPr lang="en-US"/>
          </a:p>
        </p:txBody>
      </p:sp>
    </p:spTree>
    <p:extLst>
      <p:ext uri="{BB962C8B-B14F-4D97-AF65-F5344CB8AC3E}">
        <p14:creationId xmlns:p14="http://schemas.microsoft.com/office/powerpoint/2010/main" val="1962163470"/>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7EBD4B47-6862-224C-8098-B7567BF53997}" type="slidenum">
              <a:rPr lang="en-US"/>
              <a:pPr/>
              <a:t>‹#›</a:t>
            </a:fld>
            <a:endParaRPr lang="en-US"/>
          </a:p>
        </p:txBody>
      </p:sp>
    </p:spTree>
    <p:extLst>
      <p:ext uri="{BB962C8B-B14F-4D97-AF65-F5344CB8AC3E}">
        <p14:creationId xmlns:p14="http://schemas.microsoft.com/office/powerpoint/2010/main" val="2654287251"/>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CFCCB12C-4D8E-6F42-97BB-F129DDAD16EB}" type="slidenum">
              <a:rPr lang="en-US"/>
              <a:pPr/>
              <a:t>‹#›</a:t>
            </a:fld>
            <a:endParaRPr lang="en-US"/>
          </a:p>
        </p:txBody>
      </p:sp>
    </p:spTree>
    <p:extLst>
      <p:ext uri="{BB962C8B-B14F-4D97-AF65-F5344CB8AC3E}">
        <p14:creationId xmlns:p14="http://schemas.microsoft.com/office/powerpoint/2010/main" val="2184489715"/>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811C84D1-F237-8047-A976-5EB0F66F7184}" type="slidenum">
              <a:rPr lang="en-US"/>
              <a:pPr/>
              <a:t>‹#›</a:t>
            </a:fld>
            <a:endParaRPr lang="en-US"/>
          </a:p>
        </p:txBody>
      </p:sp>
    </p:spTree>
    <p:extLst>
      <p:ext uri="{BB962C8B-B14F-4D97-AF65-F5344CB8AC3E}">
        <p14:creationId xmlns:p14="http://schemas.microsoft.com/office/powerpoint/2010/main" val="1464609134"/>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59946335-5B30-4941-B9C1-8BB62CA0B90C}" type="slidenum">
              <a:rPr lang="en-US"/>
              <a:pPr/>
              <a:t>‹#›</a:t>
            </a:fld>
            <a:endParaRPr lang="en-US"/>
          </a:p>
        </p:txBody>
      </p:sp>
    </p:spTree>
    <p:extLst>
      <p:ext uri="{BB962C8B-B14F-4D97-AF65-F5344CB8AC3E}">
        <p14:creationId xmlns:p14="http://schemas.microsoft.com/office/powerpoint/2010/main" val="841134223"/>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DC571B3C-9B90-7A40-97C5-FCCF262ABD74}" type="slidenum">
              <a:rPr lang="en-US"/>
              <a:pPr/>
              <a:t>‹#›</a:t>
            </a:fld>
            <a:endParaRPr lang="en-US"/>
          </a:p>
        </p:txBody>
      </p:sp>
    </p:spTree>
    <p:extLst>
      <p:ext uri="{BB962C8B-B14F-4D97-AF65-F5344CB8AC3E}">
        <p14:creationId xmlns:p14="http://schemas.microsoft.com/office/powerpoint/2010/main" val="300004968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403096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1609079"/>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08043924"/>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44520059"/>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3179016"/>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0438179"/>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51529433"/>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64222154"/>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4590810"/>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13561679"/>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61629783"/>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233322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4327555"/>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34675245-4D34-40D3-9B04-A50FB5EF28D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DC43ECAC-EF81-4276-ABAC-214102A37C4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5F55ACCB-02A6-4DBE-94AA-21EFC18AE34C}"/>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29FFC87-A075-466B-9294-0F7C22C575C7}" type="slidenum">
              <a:rPr lang="en-US" altLang="en-US" smtClean="0"/>
              <a:pPr/>
              <a:t>‹#›</a:t>
            </a:fld>
            <a:endParaRPr lang="en-US" altLang="en-US" dirty="0"/>
          </a:p>
        </p:txBody>
      </p:sp>
    </p:spTree>
    <p:extLst>
      <p:ext uri="{BB962C8B-B14F-4D97-AF65-F5344CB8AC3E}">
        <p14:creationId xmlns:p14="http://schemas.microsoft.com/office/powerpoint/2010/main" val="27158024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A2BB5278-60CF-4E8D-8690-DF2E621EE9C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43946798-2B9C-4DB4-A3FD-CD60D5D9C202}"/>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8FC25D31-26DB-4DB0-AA31-0C4DE70951D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8CE5A28-2B7B-4CDB-A4E9-9BFF97249FAC}" type="slidenum">
              <a:rPr lang="en-US" altLang="en-US" smtClean="0"/>
              <a:pPr/>
              <a:t>‹#›</a:t>
            </a:fld>
            <a:endParaRPr lang="en-US" altLang="en-US" dirty="0"/>
          </a:p>
        </p:txBody>
      </p:sp>
    </p:spTree>
    <p:extLst>
      <p:ext uri="{BB962C8B-B14F-4D97-AF65-F5344CB8AC3E}">
        <p14:creationId xmlns:p14="http://schemas.microsoft.com/office/powerpoint/2010/main" val="1687626410"/>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F193E690-5797-41F5-82D1-A074CEC58D09}"/>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92B207F-99F2-4258-B7DE-30258E53B45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95DD8368-714B-425C-92EB-69F05CAE8393}"/>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FBC0522-F13B-4E7E-8141-FA4E60342BAD}" type="slidenum">
              <a:rPr lang="en-US" altLang="en-US" smtClean="0"/>
              <a:pPr/>
              <a:t>‹#›</a:t>
            </a:fld>
            <a:endParaRPr lang="en-US" altLang="en-US" dirty="0"/>
          </a:p>
        </p:txBody>
      </p:sp>
    </p:spTree>
    <p:extLst>
      <p:ext uri="{BB962C8B-B14F-4D97-AF65-F5344CB8AC3E}">
        <p14:creationId xmlns:p14="http://schemas.microsoft.com/office/powerpoint/2010/main" val="3383962777"/>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D2806F61-28E8-4AE4-8BDB-C3692073BB1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D2DF00EE-D554-46E4-B40C-49A6E706A41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BD5E1198-4FDB-41A9-90DB-E08381C19E84}"/>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134F442-A887-400E-90FC-998B2A58DEB6}" type="slidenum">
              <a:rPr lang="en-US" altLang="en-US" smtClean="0"/>
              <a:pPr/>
              <a:t>‹#›</a:t>
            </a:fld>
            <a:endParaRPr lang="en-US" altLang="en-US" dirty="0"/>
          </a:p>
        </p:txBody>
      </p:sp>
    </p:spTree>
    <p:extLst>
      <p:ext uri="{BB962C8B-B14F-4D97-AF65-F5344CB8AC3E}">
        <p14:creationId xmlns:p14="http://schemas.microsoft.com/office/powerpoint/2010/main" val="3079750983"/>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38A81021-D80D-462E-AD3E-0CC2AF1754A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BDEED5E3-226B-445A-87D7-CCEA006E692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84EE2752-E49A-4E49-A32F-2200C02B9DCA}"/>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A6004EF-FE67-491D-8919-C3F9ECF0A055}" type="slidenum">
              <a:rPr lang="en-US" altLang="en-US" smtClean="0"/>
              <a:pPr/>
              <a:t>‹#›</a:t>
            </a:fld>
            <a:endParaRPr lang="en-US" altLang="en-US" dirty="0"/>
          </a:p>
        </p:txBody>
      </p:sp>
    </p:spTree>
    <p:extLst>
      <p:ext uri="{BB962C8B-B14F-4D97-AF65-F5344CB8AC3E}">
        <p14:creationId xmlns:p14="http://schemas.microsoft.com/office/powerpoint/2010/main" val="3518689710"/>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6E7BA565-36A2-4981-B295-C85EDAED741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E1D602C4-C0E6-46F0-8CC5-B898370E115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E70EC168-2FED-4922-A2DE-589DCAACEB2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4313798-B05D-4A56-A6C1-F5C39468F8AD}" type="slidenum">
              <a:rPr lang="en-US" altLang="en-US" smtClean="0"/>
              <a:pPr/>
              <a:t>‹#›</a:t>
            </a:fld>
            <a:endParaRPr lang="en-US" altLang="en-US" dirty="0"/>
          </a:p>
        </p:txBody>
      </p:sp>
    </p:spTree>
    <p:extLst>
      <p:ext uri="{BB962C8B-B14F-4D97-AF65-F5344CB8AC3E}">
        <p14:creationId xmlns:p14="http://schemas.microsoft.com/office/powerpoint/2010/main" val="774194259"/>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6D752C-6093-4586-B177-B02954F5B80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BAACCCEF-4EBB-4F26-AB9B-03560627061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F659B541-C115-416A-8642-73516E31E519}"/>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BD217F0-E398-4C17-8DF7-1643977A88B6}" type="slidenum">
              <a:rPr lang="en-US" altLang="en-US" smtClean="0"/>
              <a:pPr/>
              <a:t>‹#›</a:t>
            </a:fld>
            <a:endParaRPr lang="en-US" altLang="en-US" dirty="0"/>
          </a:p>
        </p:txBody>
      </p:sp>
    </p:spTree>
    <p:extLst>
      <p:ext uri="{BB962C8B-B14F-4D97-AF65-F5344CB8AC3E}">
        <p14:creationId xmlns:p14="http://schemas.microsoft.com/office/powerpoint/2010/main" val="819973392"/>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8FCD9050-0295-499E-84A2-E321FCC987D9}"/>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7CEE269E-8FEF-4944-8413-FD203648AAA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1FD3018C-546E-46C7-A24D-94FD9443BCC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988C65E-84FF-4D16-AEB0-76F6262E5A0C}" type="slidenum">
              <a:rPr lang="en-US" altLang="en-US" smtClean="0"/>
              <a:pPr/>
              <a:t>‹#›</a:t>
            </a:fld>
            <a:endParaRPr lang="en-US" altLang="en-US" dirty="0"/>
          </a:p>
        </p:txBody>
      </p:sp>
    </p:spTree>
    <p:extLst>
      <p:ext uri="{BB962C8B-B14F-4D97-AF65-F5344CB8AC3E}">
        <p14:creationId xmlns:p14="http://schemas.microsoft.com/office/powerpoint/2010/main" val="2657793139"/>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4BED5CAA-67E2-4F0F-9297-64FE56BF99B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B45C1EBF-8C5E-442C-83F0-2CE67F66B5B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118A989A-886B-4655-B72A-4723F11CA643}"/>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E25F54D-028E-441F-ACAB-7169E1B78226}" type="slidenum">
              <a:rPr lang="en-US" altLang="en-US" smtClean="0"/>
              <a:pPr/>
              <a:t>‹#›</a:t>
            </a:fld>
            <a:endParaRPr lang="en-US" altLang="en-US" dirty="0"/>
          </a:p>
        </p:txBody>
      </p:sp>
    </p:spTree>
    <p:extLst>
      <p:ext uri="{BB962C8B-B14F-4D97-AF65-F5344CB8AC3E}">
        <p14:creationId xmlns:p14="http://schemas.microsoft.com/office/powerpoint/2010/main" val="4122467177"/>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D9202F9A-7796-426D-8EB9-6BB3EF83B096}"/>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1FFD0004-799B-4571-850C-B5F01B67F7C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75054C5C-3CEB-49C8-B32E-70EECD62C9F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929AB9C-EB87-4F62-8E94-1B0E21A8C513}" type="slidenum">
              <a:rPr lang="en-US" altLang="en-US" smtClean="0"/>
              <a:pPr/>
              <a:t>‹#›</a:t>
            </a:fld>
            <a:endParaRPr lang="en-US" altLang="en-US" dirty="0"/>
          </a:p>
        </p:txBody>
      </p:sp>
    </p:spTree>
    <p:extLst>
      <p:ext uri="{BB962C8B-B14F-4D97-AF65-F5344CB8AC3E}">
        <p14:creationId xmlns:p14="http://schemas.microsoft.com/office/powerpoint/2010/main" val="652765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10633740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5008936"/>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089FE59-41A2-4851-9B4E-6DBD840A10F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CAAB77BC-5761-4302-A0CF-6BA9B388E96F}"/>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E63C0FF0-6436-4ED5-8D7D-AD9EB262497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D6FD494-4024-4945-8529-122BFD24F03A}" type="slidenum">
              <a:rPr lang="en-US" altLang="en-US" smtClean="0"/>
              <a:pPr/>
              <a:t>‹#›</a:t>
            </a:fld>
            <a:endParaRPr lang="en-US" altLang="en-US" dirty="0"/>
          </a:p>
        </p:txBody>
      </p:sp>
    </p:spTree>
    <p:extLst>
      <p:ext uri="{BB962C8B-B14F-4D97-AF65-F5344CB8AC3E}">
        <p14:creationId xmlns:p14="http://schemas.microsoft.com/office/powerpoint/2010/main" val="3722311538"/>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E5621692-17E1-400E-80FE-21C8AE45A314}"/>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133C447A-D08C-4F52-9279-037EBF38112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4FD6FEC-3BB7-414C-B272-4AA6B10BCBBD}"/>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87D13A9-EA80-4C76-ACCC-D5255FCB9ADC}" type="slidenum">
              <a:rPr lang="en-US" altLang="en-US" smtClean="0"/>
              <a:pPr/>
              <a:t>‹#›</a:t>
            </a:fld>
            <a:endParaRPr lang="en-US" altLang="en-US" dirty="0"/>
          </a:p>
        </p:txBody>
      </p:sp>
    </p:spTree>
    <p:extLst>
      <p:ext uri="{BB962C8B-B14F-4D97-AF65-F5344CB8AC3E}">
        <p14:creationId xmlns:p14="http://schemas.microsoft.com/office/powerpoint/2010/main" val="3706936499"/>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43E2A61-56A0-441F-830A-9CEC1BF85B52}"/>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E51AE71-1BA0-4CBC-BCD4-0BC49170352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7565729-1039-49C7-BAAE-5A4D5D7FD287}"/>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512F251-BBFC-4475-BE9A-CF793F522A82}" type="slidenum">
              <a:rPr lang="en-US" altLang="en-US" smtClean="0"/>
              <a:pPr/>
              <a:t>‹#›</a:t>
            </a:fld>
            <a:endParaRPr lang="en-US" altLang="en-US" dirty="0"/>
          </a:p>
        </p:txBody>
      </p:sp>
    </p:spTree>
    <p:extLst>
      <p:ext uri="{BB962C8B-B14F-4D97-AF65-F5344CB8AC3E}">
        <p14:creationId xmlns:p14="http://schemas.microsoft.com/office/powerpoint/2010/main" val="367717423"/>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2C426473-5BFE-4A8F-8B98-0082003C829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FE1EC3A-C160-4CFA-ABAA-3B7AD9E826F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0B314514-6C12-43B2-893F-DD86083A4F7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E5FF159-1412-46AD-8076-F20AD9EAF92F}" type="slidenum">
              <a:rPr lang="en-US" altLang="en-US" smtClean="0"/>
              <a:pPr/>
              <a:t>‹#›</a:t>
            </a:fld>
            <a:endParaRPr lang="en-US" altLang="en-US" dirty="0"/>
          </a:p>
        </p:txBody>
      </p:sp>
    </p:spTree>
    <p:extLst>
      <p:ext uri="{BB962C8B-B14F-4D97-AF65-F5344CB8AC3E}">
        <p14:creationId xmlns:p14="http://schemas.microsoft.com/office/powerpoint/2010/main" val="998964151"/>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8E0B927-8139-4596-AF41-A82E97DB710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9E8DB8E7-AA48-43A9-A064-40C8454CBAB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FE662106-5782-406A-B54D-DC98E0F9E11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E7C1A4D-B3AB-4300-B3B1-C88CE1C729A0}" type="slidenum">
              <a:rPr lang="en-US" altLang="en-US" smtClean="0"/>
              <a:pPr/>
              <a:t>‹#›</a:t>
            </a:fld>
            <a:endParaRPr lang="en-US" altLang="en-US" dirty="0"/>
          </a:p>
        </p:txBody>
      </p:sp>
    </p:spTree>
    <p:extLst>
      <p:ext uri="{BB962C8B-B14F-4D97-AF65-F5344CB8AC3E}">
        <p14:creationId xmlns:p14="http://schemas.microsoft.com/office/powerpoint/2010/main" val="2523461670"/>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84693398-A6A8-432A-8165-67BEE7A2F87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409C40AB-C8D5-4B56-995A-C7C991E9177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6F6D0601-16E4-4721-B3A1-D001702E12A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75DC578-79BA-461B-AB5A-20E7F59B03FF}" type="slidenum">
              <a:rPr lang="en-US" altLang="en-US" smtClean="0"/>
              <a:pPr/>
              <a:t>‹#›</a:t>
            </a:fld>
            <a:endParaRPr lang="en-US" altLang="en-US" dirty="0"/>
          </a:p>
        </p:txBody>
      </p:sp>
    </p:spTree>
    <p:extLst>
      <p:ext uri="{BB962C8B-B14F-4D97-AF65-F5344CB8AC3E}">
        <p14:creationId xmlns:p14="http://schemas.microsoft.com/office/powerpoint/2010/main" val="3325361529"/>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26956EC1-369C-4895-BF24-F7009A7379B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8FAA2EE8-BAFA-4308-9DF0-3D7299F73ED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AD621A3B-E104-436B-9453-1BD0CB3747C7}"/>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3D75960-9B05-40D5-A967-CCCF58FB3524}" type="slidenum">
              <a:rPr lang="en-US" altLang="en-US" smtClean="0"/>
              <a:pPr/>
              <a:t>‹#›</a:t>
            </a:fld>
            <a:endParaRPr lang="en-US" altLang="en-US" dirty="0"/>
          </a:p>
        </p:txBody>
      </p:sp>
    </p:spTree>
    <p:extLst>
      <p:ext uri="{BB962C8B-B14F-4D97-AF65-F5344CB8AC3E}">
        <p14:creationId xmlns:p14="http://schemas.microsoft.com/office/powerpoint/2010/main" val="4029790767"/>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8DDEA8-BBB1-4796-90CA-6BB79F0E3EA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4DA664DF-5DCB-4C57-B65B-307A5D6AA67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07A4A6FE-8B38-4109-AE51-0B7909F5BB03}"/>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F0B9D1B-0585-4D71-B305-CA955D9450F2}" type="slidenum">
              <a:rPr lang="en-US" altLang="en-US" smtClean="0"/>
              <a:pPr/>
              <a:t>‹#›</a:t>
            </a:fld>
            <a:endParaRPr lang="en-US" altLang="en-US" dirty="0"/>
          </a:p>
        </p:txBody>
      </p:sp>
    </p:spTree>
    <p:extLst>
      <p:ext uri="{BB962C8B-B14F-4D97-AF65-F5344CB8AC3E}">
        <p14:creationId xmlns:p14="http://schemas.microsoft.com/office/powerpoint/2010/main" val="4214599557"/>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FCDA9A11-5CB2-4C7C-AE8B-B76E5A44945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785CD603-DEEE-4618-A037-645AA7BDFA5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74F6CAB7-A0DE-4548-87C8-5EE2D490F2D7}"/>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2A7AFFF-D538-4F6F-B8B5-91E6B589996A}" type="slidenum">
              <a:rPr lang="en-US" altLang="en-US" smtClean="0"/>
              <a:pPr/>
              <a:t>‹#›</a:t>
            </a:fld>
            <a:endParaRPr lang="en-US" altLang="en-US" dirty="0"/>
          </a:p>
        </p:txBody>
      </p:sp>
    </p:spTree>
    <p:extLst>
      <p:ext uri="{BB962C8B-B14F-4D97-AF65-F5344CB8AC3E}">
        <p14:creationId xmlns:p14="http://schemas.microsoft.com/office/powerpoint/2010/main" val="455251367"/>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15AABD1D-7D42-422B-BACE-ECA5B7D5A75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869FCBB9-CF5A-4F2E-82B5-1D15092EEC7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C242057E-0B16-4AB9-8538-84864C7AB801}"/>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BEA4BFF-3184-4FA2-8ACD-800872997ECD}" type="slidenum">
              <a:rPr lang="en-US" altLang="en-US" smtClean="0"/>
              <a:pPr/>
              <a:t>‹#›</a:t>
            </a:fld>
            <a:endParaRPr lang="en-US" altLang="en-US" dirty="0"/>
          </a:p>
        </p:txBody>
      </p:sp>
    </p:spTree>
    <p:extLst>
      <p:ext uri="{BB962C8B-B14F-4D97-AF65-F5344CB8AC3E}">
        <p14:creationId xmlns:p14="http://schemas.microsoft.com/office/powerpoint/2010/main" val="23106369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043168"/>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2276899C-F9B2-467E-AF57-6681F5385054}"/>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E7B1736B-A6F6-4A9A-A93D-3BDF26C6E54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4041B22-1F0A-421D-B7D8-720B7205CAD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78C5ADA-0A3D-4794-BFA2-EC2F0F219E6F}" type="slidenum">
              <a:rPr lang="en-US" altLang="en-US" smtClean="0"/>
              <a:pPr/>
              <a:t>‹#›</a:t>
            </a:fld>
            <a:endParaRPr lang="en-US" altLang="en-US" dirty="0"/>
          </a:p>
        </p:txBody>
      </p:sp>
    </p:spTree>
    <p:extLst>
      <p:ext uri="{BB962C8B-B14F-4D97-AF65-F5344CB8AC3E}">
        <p14:creationId xmlns:p14="http://schemas.microsoft.com/office/powerpoint/2010/main" val="3117962216"/>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78AA39E4-D98D-4A2A-9905-EC6EB65CE51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6965904A-6CA4-4BBD-803C-8CA42DC1D85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A9B8C27D-7878-4F30-86D5-751F5416C2D1}"/>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1C2EA98-30AA-4ED8-9D08-54A1D66AA837}" type="slidenum">
              <a:rPr lang="en-US" altLang="en-US" smtClean="0"/>
              <a:pPr/>
              <a:t>‹#›</a:t>
            </a:fld>
            <a:endParaRPr lang="en-US" altLang="en-US" dirty="0"/>
          </a:p>
        </p:txBody>
      </p:sp>
    </p:spTree>
    <p:extLst>
      <p:ext uri="{BB962C8B-B14F-4D97-AF65-F5344CB8AC3E}">
        <p14:creationId xmlns:p14="http://schemas.microsoft.com/office/powerpoint/2010/main" val="20192468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67849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24431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23207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67024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4971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14911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12207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2312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9301924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06812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02408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17068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68455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1629127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16242729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4748854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35023467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6141567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520287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11.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2.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13.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1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5.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6.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7.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8.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9.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3.jpe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20.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21.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22.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23.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4.jpe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24.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image" Target="../media/image5.jpeg"/><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5.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6.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4" Type="http://schemas.openxmlformats.org/officeDocument/2006/relationships/image" Target="../media/image7.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image" Target="../media/image1.jpeg"/><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8.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4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30.xml"/><Relationship Id="rId1" Type="http://schemas.openxmlformats.org/officeDocument/2006/relationships/slideLayout" Target="../slideLayouts/slideLayout24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31.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33.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image" Target="../media/image19.jpeg"/><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34.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image" Target="../media/image20.jpeg"/></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29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36.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37.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theme" Target="../theme/theme39.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image" Target="../media/image2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40.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image" Target="../media/image23.png"/><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41.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image" Target="../media/image1.jpeg"/><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42.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43.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theme" Target="../theme/theme44.xml"/><Relationship Id="rId1" Type="http://schemas.openxmlformats.org/officeDocument/2006/relationships/slideLayout" Target="../slideLayouts/slideLayout38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90.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45.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46.xml.rels><?xml version="1.0" encoding="UTF-8" standalone="yes"?>
<Relationships xmlns="http://schemas.openxmlformats.org/package/2006/relationships"><Relationship Id="rId3" Type="http://schemas.openxmlformats.org/officeDocument/2006/relationships/slideLayout" Target="../slideLayouts/slideLayout396.xml"/><Relationship Id="rId7" Type="http://schemas.openxmlformats.org/officeDocument/2006/relationships/image" Target="../media/image32.png"/><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4.jpe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4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33.jpe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4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5" Type="http://schemas.openxmlformats.org/officeDocument/2006/relationships/image" Target="../media/image35.jpeg"/><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image" Target="../media/image34.jpe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theme" Target="../theme/theme49.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slideLayout" Target="../slideLayouts/slideLayout430.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43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51.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50.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52.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61.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theme" Target="../theme/theme53.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72.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theme" Target="../theme/theme54.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483.xml"/><Relationship Id="rId13" Type="http://schemas.openxmlformats.org/officeDocument/2006/relationships/image" Target="../media/image37.jpeg"/><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55.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94.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56.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57.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16.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theme" Target="../theme/theme58.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27.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theme" Target="../theme/theme59.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38.xml"/><Relationship Id="rId13" Type="http://schemas.openxmlformats.org/officeDocument/2006/relationships/slideLayout" Target="../slideLayouts/slideLayout543.xml"/><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slideLayout" Target="../slideLayouts/slideLayout542.xml"/><Relationship Id="rId2" Type="http://schemas.openxmlformats.org/officeDocument/2006/relationships/slideLayout" Target="../slideLayouts/slideLayout532.xml"/><Relationship Id="rId16" Type="http://schemas.openxmlformats.org/officeDocument/2006/relationships/theme" Target="../theme/theme60.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5" Type="http://schemas.openxmlformats.org/officeDocument/2006/relationships/slideLayout" Target="../slideLayouts/slideLayout54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 Id="rId14" Type="http://schemas.openxmlformats.org/officeDocument/2006/relationships/slideLayout" Target="../slideLayouts/slideLayout544.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53.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6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64.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62.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image" Target="../media/image3.jpeg"/><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63.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theme" Target="../theme/theme64.xml"/><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slideLayout" Target="../slideLayouts/slideLayout590.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98.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theme" Target="../theme/theme65.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09.xml"/><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theme" Target="../theme/theme66.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20.xml"/><Relationship Id="rId3" Type="http://schemas.openxmlformats.org/officeDocument/2006/relationships/slideLayout" Target="../slideLayouts/slideLayout615.xml"/><Relationship Id="rId7" Type="http://schemas.openxmlformats.org/officeDocument/2006/relationships/slideLayout" Target="../slideLayouts/slideLayout619.xml"/><Relationship Id="rId12" Type="http://schemas.openxmlformats.org/officeDocument/2006/relationships/theme" Target="../theme/theme67.xml"/><Relationship Id="rId2" Type="http://schemas.openxmlformats.org/officeDocument/2006/relationships/slideLayout" Target="../slideLayouts/slideLayout614.xml"/><Relationship Id="rId1" Type="http://schemas.openxmlformats.org/officeDocument/2006/relationships/slideLayout" Target="../slideLayouts/slideLayout613.xml"/><Relationship Id="rId6" Type="http://schemas.openxmlformats.org/officeDocument/2006/relationships/slideLayout" Target="../slideLayouts/slideLayout618.xml"/><Relationship Id="rId11" Type="http://schemas.openxmlformats.org/officeDocument/2006/relationships/slideLayout" Target="../slideLayouts/slideLayout623.xml"/><Relationship Id="rId5" Type="http://schemas.openxmlformats.org/officeDocument/2006/relationships/slideLayout" Target="../slideLayouts/slideLayout617.xml"/><Relationship Id="rId10" Type="http://schemas.openxmlformats.org/officeDocument/2006/relationships/slideLayout" Target="../slideLayouts/slideLayout622.xml"/><Relationship Id="rId4" Type="http://schemas.openxmlformats.org/officeDocument/2006/relationships/slideLayout" Target="../slideLayouts/slideLayout616.xml"/><Relationship Id="rId9" Type="http://schemas.openxmlformats.org/officeDocument/2006/relationships/slideLayout" Target="../slideLayouts/slideLayout621.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31.xml"/><Relationship Id="rId3" Type="http://schemas.openxmlformats.org/officeDocument/2006/relationships/slideLayout" Target="../slideLayouts/slideLayout626.xml"/><Relationship Id="rId7" Type="http://schemas.openxmlformats.org/officeDocument/2006/relationships/slideLayout" Target="../slideLayouts/slideLayout630.xml"/><Relationship Id="rId12" Type="http://schemas.openxmlformats.org/officeDocument/2006/relationships/theme" Target="../theme/theme68.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6" Type="http://schemas.openxmlformats.org/officeDocument/2006/relationships/slideLayout" Target="../slideLayouts/slideLayout629.xml"/><Relationship Id="rId11" Type="http://schemas.openxmlformats.org/officeDocument/2006/relationships/slideLayout" Target="../slideLayouts/slideLayout634.xml"/><Relationship Id="rId5" Type="http://schemas.openxmlformats.org/officeDocument/2006/relationships/slideLayout" Target="../slideLayouts/slideLayout628.xml"/><Relationship Id="rId10" Type="http://schemas.openxmlformats.org/officeDocument/2006/relationships/slideLayout" Target="../slideLayouts/slideLayout633.xml"/><Relationship Id="rId4" Type="http://schemas.openxmlformats.org/officeDocument/2006/relationships/slideLayout" Target="../slideLayouts/slideLayout627.xml"/><Relationship Id="rId9" Type="http://schemas.openxmlformats.org/officeDocument/2006/relationships/slideLayout" Target="../slideLayouts/slideLayout632.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42.xml"/><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theme" Target="../theme/theme69.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653.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theme" Target="../theme/theme70.xml"/><Relationship Id="rId2" Type="http://schemas.openxmlformats.org/officeDocument/2006/relationships/slideLayout" Target="../slideLayouts/slideLayout64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664.xml"/><Relationship Id="rId3" Type="http://schemas.openxmlformats.org/officeDocument/2006/relationships/slideLayout" Target="../slideLayouts/slideLayout659.xml"/><Relationship Id="rId7" Type="http://schemas.openxmlformats.org/officeDocument/2006/relationships/slideLayout" Target="../slideLayouts/slideLayout663.xml"/><Relationship Id="rId12" Type="http://schemas.openxmlformats.org/officeDocument/2006/relationships/theme" Target="../theme/theme71.xml"/><Relationship Id="rId2" Type="http://schemas.openxmlformats.org/officeDocument/2006/relationships/slideLayout" Target="../slideLayouts/slideLayout658.xml"/><Relationship Id="rId1" Type="http://schemas.openxmlformats.org/officeDocument/2006/relationships/slideLayout" Target="../slideLayouts/slideLayout657.xml"/><Relationship Id="rId6" Type="http://schemas.openxmlformats.org/officeDocument/2006/relationships/slideLayout" Target="../slideLayouts/slideLayout662.xml"/><Relationship Id="rId11" Type="http://schemas.openxmlformats.org/officeDocument/2006/relationships/slideLayout" Target="../slideLayouts/slideLayout667.xml"/><Relationship Id="rId5" Type="http://schemas.openxmlformats.org/officeDocument/2006/relationships/slideLayout" Target="../slideLayouts/slideLayout661.xml"/><Relationship Id="rId10" Type="http://schemas.openxmlformats.org/officeDocument/2006/relationships/slideLayout" Target="../slideLayouts/slideLayout666.xml"/><Relationship Id="rId4" Type="http://schemas.openxmlformats.org/officeDocument/2006/relationships/slideLayout" Target="../slideLayouts/slideLayout660.xml"/><Relationship Id="rId9" Type="http://schemas.openxmlformats.org/officeDocument/2006/relationships/slideLayout" Target="../slideLayouts/slideLayout665.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675.xml"/><Relationship Id="rId3" Type="http://schemas.openxmlformats.org/officeDocument/2006/relationships/slideLayout" Target="../slideLayouts/slideLayout670.xml"/><Relationship Id="rId7" Type="http://schemas.openxmlformats.org/officeDocument/2006/relationships/slideLayout" Target="../slideLayouts/slideLayout674.xml"/><Relationship Id="rId12" Type="http://schemas.openxmlformats.org/officeDocument/2006/relationships/theme" Target="../theme/theme72.xml"/><Relationship Id="rId2" Type="http://schemas.openxmlformats.org/officeDocument/2006/relationships/slideLayout" Target="../slideLayouts/slideLayout669.xml"/><Relationship Id="rId1" Type="http://schemas.openxmlformats.org/officeDocument/2006/relationships/slideLayout" Target="../slideLayouts/slideLayout668.xml"/><Relationship Id="rId6" Type="http://schemas.openxmlformats.org/officeDocument/2006/relationships/slideLayout" Target="../slideLayouts/slideLayout673.xml"/><Relationship Id="rId11" Type="http://schemas.openxmlformats.org/officeDocument/2006/relationships/slideLayout" Target="../slideLayouts/slideLayout678.xml"/><Relationship Id="rId5" Type="http://schemas.openxmlformats.org/officeDocument/2006/relationships/slideLayout" Target="../slideLayouts/slideLayout672.xml"/><Relationship Id="rId10" Type="http://schemas.openxmlformats.org/officeDocument/2006/relationships/slideLayout" Target="../slideLayouts/slideLayout677.xml"/><Relationship Id="rId4" Type="http://schemas.openxmlformats.org/officeDocument/2006/relationships/slideLayout" Target="../slideLayouts/slideLayout671.xml"/><Relationship Id="rId9" Type="http://schemas.openxmlformats.org/officeDocument/2006/relationships/slideLayout" Target="../slideLayouts/slideLayout676.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686.xml"/><Relationship Id="rId3" Type="http://schemas.openxmlformats.org/officeDocument/2006/relationships/slideLayout" Target="../slideLayouts/slideLayout681.xml"/><Relationship Id="rId7" Type="http://schemas.openxmlformats.org/officeDocument/2006/relationships/slideLayout" Target="../slideLayouts/slideLayout685.xml"/><Relationship Id="rId12" Type="http://schemas.openxmlformats.org/officeDocument/2006/relationships/theme" Target="../theme/theme73.xml"/><Relationship Id="rId2" Type="http://schemas.openxmlformats.org/officeDocument/2006/relationships/slideLayout" Target="../slideLayouts/slideLayout680.xml"/><Relationship Id="rId1" Type="http://schemas.openxmlformats.org/officeDocument/2006/relationships/slideLayout" Target="../slideLayouts/slideLayout679.xml"/><Relationship Id="rId6" Type="http://schemas.openxmlformats.org/officeDocument/2006/relationships/slideLayout" Target="../slideLayouts/slideLayout684.xml"/><Relationship Id="rId11" Type="http://schemas.openxmlformats.org/officeDocument/2006/relationships/slideLayout" Target="../slideLayouts/slideLayout689.xml"/><Relationship Id="rId5" Type="http://schemas.openxmlformats.org/officeDocument/2006/relationships/slideLayout" Target="../slideLayouts/slideLayout683.xml"/><Relationship Id="rId10" Type="http://schemas.openxmlformats.org/officeDocument/2006/relationships/slideLayout" Target="../slideLayouts/slideLayout688.xml"/><Relationship Id="rId4" Type="http://schemas.openxmlformats.org/officeDocument/2006/relationships/slideLayout" Target="../slideLayouts/slideLayout682.xml"/><Relationship Id="rId9" Type="http://schemas.openxmlformats.org/officeDocument/2006/relationships/slideLayout" Target="../slideLayouts/slideLayout687.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697.xml"/><Relationship Id="rId3" Type="http://schemas.openxmlformats.org/officeDocument/2006/relationships/slideLayout" Target="../slideLayouts/slideLayout692.xml"/><Relationship Id="rId7" Type="http://schemas.openxmlformats.org/officeDocument/2006/relationships/slideLayout" Target="../slideLayouts/slideLayout696.xml"/><Relationship Id="rId12" Type="http://schemas.openxmlformats.org/officeDocument/2006/relationships/theme" Target="../theme/theme74.xml"/><Relationship Id="rId2" Type="http://schemas.openxmlformats.org/officeDocument/2006/relationships/slideLayout" Target="../slideLayouts/slideLayout691.xml"/><Relationship Id="rId1" Type="http://schemas.openxmlformats.org/officeDocument/2006/relationships/slideLayout" Target="../slideLayouts/slideLayout690.xml"/><Relationship Id="rId6" Type="http://schemas.openxmlformats.org/officeDocument/2006/relationships/slideLayout" Target="../slideLayouts/slideLayout695.xml"/><Relationship Id="rId11" Type="http://schemas.openxmlformats.org/officeDocument/2006/relationships/slideLayout" Target="../slideLayouts/slideLayout700.xml"/><Relationship Id="rId5" Type="http://schemas.openxmlformats.org/officeDocument/2006/relationships/slideLayout" Target="../slideLayouts/slideLayout694.xml"/><Relationship Id="rId10" Type="http://schemas.openxmlformats.org/officeDocument/2006/relationships/slideLayout" Target="../slideLayouts/slideLayout699.xml"/><Relationship Id="rId4" Type="http://schemas.openxmlformats.org/officeDocument/2006/relationships/slideLayout" Target="../slideLayouts/slideLayout693.xml"/><Relationship Id="rId9" Type="http://schemas.openxmlformats.org/officeDocument/2006/relationships/slideLayout" Target="../slideLayouts/slideLayout698.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708.xml"/><Relationship Id="rId3" Type="http://schemas.openxmlformats.org/officeDocument/2006/relationships/slideLayout" Target="../slideLayouts/slideLayout703.xml"/><Relationship Id="rId7" Type="http://schemas.openxmlformats.org/officeDocument/2006/relationships/slideLayout" Target="../slideLayouts/slideLayout707.xml"/><Relationship Id="rId12" Type="http://schemas.openxmlformats.org/officeDocument/2006/relationships/theme" Target="../theme/theme75.xml"/><Relationship Id="rId2" Type="http://schemas.openxmlformats.org/officeDocument/2006/relationships/slideLayout" Target="../slideLayouts/slideLayout702.xml"/><Relationship Id="rId1" Type="http://schemas.openxmlformats.org/officeDocument/2006/relationships/slideLayout" Target="../slideLayouts/slideLayout701.xml"/><Relationship Id="rId6" Type="http://schemas.openxmlformats.org/officeDocument/2006/relationships/slideLayout" Target="../slideLayouts/slideLayout706.xml"/><Relationship Id="rId11" Type="http://schemas.openxmlformats.org/officeDocument/2006/relationships/slideLayout" Target="../slideLayouts/slideLayout711.xml"/><Relationship Id="rId5" Type="http://schemas.openxmlformats.org/officeDocument/2006/relationships/slideLayout" Target="../slideLayouts/slideLayout705.xml"/><Relationship Id="rId10" Type="http://schemas.openxmlformats.org/officeDocument/2006/relationships/slideLayout" Target="../slideLayouts/slideLayout710.xml"/><Relationship Id="rId4" Type="http://schemas.openxmlformats.org/officeDocument/2006/relationships/slideLayout" Target="../slideLayouts/slideLayout704.xml"/><Relationship Id="rId9" Type="http://schemas.openxmlformats.org/officeDocument/2006/relationships/slideLayout" Target="../slideLayouts/slideLayout709.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719.xml"/><Relationship Id="rId13" Type="http://schemas.openxmlformats.org/officeDocument/2006/relationships/image" Target="../media/image38.jpeg"/><Relationship Id="rId3" Type="http://schemas.openxmlformats.org/officeDocument/2006/relationships/slideLayout" Target="../slideLayouts/slideLayout714.xml"/><Relationship Id="rId7" Type="http://schemas.openxmlformats.org/officeDocument/2006/relationships/slideLayout" Target="../slideLayouts/slideLayout718.xml"/><Relationship Id="rId12" Type="http://schemas.openxmlformats.org/officeDocument/2006/relationships/theme" Target="../theme/theme76.xml"/><Relationship Id="rId2" Type="http://schemas.openxmlformats.org/officeDocument/2006/relationships/slideLayout" Target="../slideLayouts/slideLayout713.xml"/><Relationship Id="rId1" Type="http://schemas.openxmlformats.org/officeDocument/2006/relationships/slideLayout" Target="../slideLayouts/slideLayout712.xml"/><Relationship Id="rId6" Type="http://schemas.openxmlformats.org/officeDocument/2006/relationships/slideLayout" Target="../slideLayouts/slideLayout717.xml"/><Relationship Id="rId11" Type="http://schemas.openxmlformats.org/officeDocument/2006/relationships/slideLayout" Target="../slideLayouts/slideLayout722.xml"/><Relationship Id="rId5" Type="http://schemas.openxmlformats.org/officeDocument/2006/relationships/slideLayout" Target="../slideLayouts/slideLayout716.xml"/><Relationship Id="rId10" Type="http://schemas.openxmlformats.org/officeDocument/2006/relationships/slideLayout" Target="../slideLayouts/slideLayout721.xml"/><Relationship Id="rId4" Type="http://schemas.openxmlformats.org/officeDocument/2006/relationships/slideLayout" Target="../slideLayouts/slideLayout715.xml"/><Relationship Id="rId9" Type="http://schemas.openxmlformats.org/officeDocument/2006/relationships/slideLayout" Target="../slideLayouts/slideLayout720.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730.xml"/><Relationship Id="rId3" Type="http://schemas.openxmlformats.org/officeDocument/2006/relationships/slideLayout" Target="../slideLayouts/slideLayout725.xml"/><Relationship Id="rId7" Type="http://schemas.openxmlformats.org/officeDocument/2006/relationships/slideLayout" Target="../slideLayouts/slideLayout729.xml"/><Relationship Id="rId12" Type="http://schemas.openxmlformats.org/officeDocument/2006/relationships/theme" Target="../theme/theme77.xml"/><Relationship Id="rId2" Type="http://schemas.openxmlformats.org/officeDocument/2006/relationships/slideLayout" Target="../slideLayouts/slideLayout724.xml"/><Relationship Id="rId1" Type="http://schemas.openxmlformats.org/officeDocument/2006/relationships/slideLayout" Target="../slideLayouts/slideLayout723.xml"/><Relationship Id="rId6" Type="http://schemas.openxmlformats.org/officeDocument/2006/relationships/slideLayout" Target="../slideLayouts/slideLayout728.xml"/><Relationship Id="rId11" Type="http://schemas.openxmlformats.org/officeDocument/2006/relationships/slideLayout" Target="../slideLayouts/slideLayout733.xml"/><Relationship Id="rId5" Type="http://schemas.openxmlformats.org/officeDocument/2006/relationships/slideLayout" Target="../slideLayouts/slideLayout727.xml"/><Relationship Id="rId10" Type="http://schemas.openxmlformats.org/officeDocument/2006/relationships/slideLayout" Target="../slideLayouts/slideLayout732.xml"/><Relationship Id="rId4" Type="http://schemas.openxmlformats.org/officeDocument/2006/relationships/slideLayout" Target="../slideLayouts/slideLayout726.xml"/><Relationship Id="rId9" Type="http://schemas.openxmlformats.org/officeDocument/2006/relationships/slideLayout" Target="../slideLayouts/slideLayout731.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741.xml"/><Relationship Id="rId13" Type="http://schemas.openxmlformats.org/officeDocument/2006/relationships/image" Target="../media/image3.jpeg"/><Relationship Id="rId3" Type="http://schemas.openxmlformats.org/officeDocument/2006/relationships/slideLayout" Target="../slideLayouts/slideLayout736.xml"/><Relationship Id="rId7" Type="http://schemas.openxmlformats.org/officeDocument/2006/relationships/slideLayout" Target="../slideLayouts/slideLayout740.xml"/><Relationship Id="rId12" Type="http://schemas.openxmlformats.org/officeDocument/2006/relationships/theme" Target="../theme/theme78.xml"/><Relationship Id="rId2" Type="http://schemas.openxmlformats.org/officeDocument/2006/relationships/slideLayout" Target="../slideLayouts/slideLayout735.xml"/><Relationship Id="rId1" Type="http://schemas.openxmlformats.org/officeDocument/2006/relationships/slideLayout" Target="../slideLayouts/slideLayout734.xml"/><Relationship Id="rId6" Type="http://schemas.openxmlformats.org/officeDocument/2006/relationships/slideLayout" Target="../slideLayouts/slideLayout739.xml"/><Relationship Id="rId11" Type="http://schemas.openxmlformats.org/officeDocument/2006/relationships/slideLayout" Target="../slideLayouts/slideLayout744.xml"/><Relationship Id="rId5" Type="http://schemas.openxmlformats.org/officeDocument/2006/relationships/slideLayout" Target="../slideLayouts/slideLayout738.xml"/><Relationship Id="rId10" Type="http://schemas.openxmlformats.org/officeDocument/2006/relationships/slideLayout" Target="../slideLayouts/slideLayout743.xml"/><Relationship Id="rId4" Type="http://schemas.openxmlformats.org/officeDocument/2006/relationships/slideLayout" Target="../slideLayouts/slideLayout737.xml"/><Relationship Id="rId9" Type="http://schemas.openxmlformats.org/officeDocument/2006/relationships/slideLayout" Target="../slideLayouts/slideLayout742.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752.xml"/><Relationship Id="rId3" Type="http://schemas.openxmlformats.org/officeDocument/2006/relationships/slideLayout" Target="../slideLayouts/slideLayout747.xml"/><Relationship Id="rId7" Type="http://schemas.openxmlformats.org/officeDocument/2006/relationships/slideLayout" Target="../slideLayouts/slideLayout751.xml"/><Relationship Id="rId12" Type="http://schemas.openxmlformats.org/officeDocument/2006/relationships/theme" Target="../theme/theme79.xml"/><Relationship Id="rId2" Type="http://schemas.openxmlformats.org/officeDocument/2006/relationships/slideLayout" Target="../slideLayouts/slideLayout746.xml"/><Relationship Id="rId1" Type="http://schemas.openxmlformats.org/officeDocument/2006/relationships/slideLayout" Target="../slideLayouts/slideLayout745.xml"/><Relationship Id="rId6" Type="http://schemas.openxmlformats.org/officeDocument/2006/relationships/slideLayout" Target="../slideLayouts/slideLayout750.xml"/><Relationship Id="rId11" Type="http://schemas.openxmlformats.org/officeDocument/2006/relationships/slideLayout" Target="../slideLayouts/slideLayout755.xml"/><Relationship Id="rId5" Type="http://schemas.openxmlformats.org/officeDocument/2006/relationships/slideLayout" Target="../slideLayouts/slideLayout749.xml"/><Relationship Id="rId10" Type="http://schemas.openxmlformats.org/officeDocument/2006/relationships/slideLayout" Target="../slideLayouts/slideLayout754.xml"/><Relationship Id="rId4" Type="http://schemas.openxmlformats.org/officeDocument/2006/relationships/slideLayout" Target="../slideLayouts/slideLayout748.xml"/><Relationship Id="rId9" Type="http://schemas.openxmlformats.org/officeDocument/2006/relationships/slideLayout" Target="../slideLayouts/slideLayout75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8.xml"/><Relationship Id="rId4" Type="http://schemas.openxmlformats.org/officeDocument/2006/relationships/slideLayout" Target="../slideLayouts/slideLayout23.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763.xml"/><Relationship Id="rId13" Type="http://schemas.openxmlformats.org/officeDocument/2006/relationships/theme" Target="../theme/theme80.xml"/><Relationship Id="rId3" Type="http://schemas.openxmlformats.org/officeDocument/2006/relationships/slideLayout" Target="../slideLayouts/slideLayout758.xml"/><Relationship Id="rId7" Type="http://schemas.openxmlformats.org/officeDocument/2006/relationships/slideLayout" Target="../slideLayouts/slideLayout762.xml"/><Relationship Id="rId12" Type="http://schemas.openxmlformats.org/officeDocument/2006/relationships/slideLayout" Target="../slideLayouts/slideLayout767.xml"/><Relationship Id="rId2" Type="http://schemas.openxmlformats.org/officeDocument/2006/relationships/slideLayout" Target="../slideLayouts/slideLayout757.xml"/><Relationship Id="rId1" Type="http://schemas.openxmlformats.org/officeDocument/2006/relationships/slideLayout" Target="../slideLayouts/slideLayout756.xml"/><Relationship Id="rId6" Type="http://schemas.openxmlformats.org/officeDocument/2006/relationships/slideLayout" Target="../slideLayouts/slideLayout761.xml"/><Relationship Id="rId11" Type="http://schemas.openxmlformats.org/officeDocument/2006/relationships/slideLayout" Target="../slideLayouts/slideLayout766.xml"/><Relationship Id="rId5" Type="http://schemas.openxmlformats.org/officeDocument/2006/relationships/slideLayout" Target="../slideLayouts/slideLayout760.xml"/><Relationship Id="rId10" Type="http://schemas.openxmlformats.org/officeDocument/2006/relationships/slideLayout" Target="../slideLayouts/slideLayout765.xml"/><Relationship Id="rId4" Type="http://schemas.openxmlformats.org/officeDocument/2006/relationships/slideLayout" Target="../slideLayouts/slideLayout759.xml"/><Relationship Id="rId9" Type="http://schemas.openxmlformats.org/officeDocument/2006/relationships/slideLayout" Target="../slideLayouts/slideLayout764.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775.xml"/><Relationship Id="rId3" Type="http://schemas.openxmlformats.org/officeDocument/2006/relationships/slideLayout" Target="../slideLayouts/slideLayout770.xml"/><Relationship Id="rId7" Type="http://schemas.openxmlformats.org/officeDocument/2006/relationships/slideLayout" Target="../slideLayouts/slideLayout774.xml"/><Relationship Id="rId12" Type="http://schemas.openxmlformats.org/officeDocument/2006/relationships/theme" Target="../theme/theme81.xml"/><Relationship Id="rId2" Type="http://schemas.openxmlformats.org/officeDocument/2006/relationships/slideLayout" Target="../slideLayouts/slideLayout769.xml"/><Relationship Id="rId1" Type="http://schemas.openxmlformats.org/officeDocument/2006/relationships/slideLayout" Target="../slideLayouts/slideLayout768.xml"/><Relationship Id="rId6" Type="http://schemas.openxmlformats.org/officeDocument/2006/relationships/slideLayout" Target="../slideLayouts/slideLayout773.xml"/><Relationship Id="rId11" Type="http://schemas.openxmlformats.org/officeDocument/2006/relationships/slideLayout" Target="../slideLayouts/slideLayout778.xml"/><Relationship Id="rId5" Type="http://schemas.openxmlformats.org/officeDocument/2006/relationships/slideLayout" Target="../slideLayouts/slideLayout772.xml"/><Relationship Id="rId10" Type="http://schemas.openxmlformats.org/officeDocument/2006/relationships/slideLayout" Target="../slideLayouts/slideLayout777.xml"/><Relationship Id="rId4" Type="http://schemas.openxmlformats.org/officeDocument/2006/relationships/slideLayout" Target="../slideLayouts/slideLayout771.xml"/><Relationship Id="rId9" Type="http://schemas.openxmlformats.org/officeDocument/2006/relationships/slideLayout" Target="../slideLayouts/slideLayout776.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786.xml"/><Relationship Id="rId3" Type="http://schemas.openxmlformats.org/officeDocument/2006/relationships/slideLayout" Target="../slideLayouts/slideLayout781.xml"/><Relationship Id="rId7" Type="http://schemas.openxmlformats.org/officeDocument/2006/relationships/slideLayout" Target="../slideLayouts/slideLayout785.xml"/><Relationship Id="rId12" Type="http://schemas.openxmlformats.org/officeDocument/2006/relationships/theme" Target="../theme/theme82.xml"/><Relationship Id="rId2" Type="http://schemas.openxmlformats.org/officeDocument/2006/relationships/slideLayout" Target="../slideLayouts/slideLayout780.xml"/><Relationship Id="rId1" Type="http://schemas.openxmlformats.org/officeDocument/2006/relationships/slideLayout" Target="../slideLayouts/slideLayout779.xml"/><Relationship Id="rId6" Type="http://schemas.openxmlformats.org/officeDocument/2006/relationships/slideLayout" Target="../slideLayouts/slideLayout784.xml"/><Relationship Id="rId11" Type="http://schemas.openxmlformats.org/officeDocument/2006/relationships/slideLayout" Target="../slideLayouts/slideLayout789.xml"/><Relationship Id="rId5" Type="http://schemas.openxmlformats.org/officeDocument/2006/relationships/slideLayout" Target="../slideLayouts/slideLayout783.xml"/><Relationship Id="rId10" Type="http://schemas.openxmlformats.org/officeDocument/2006/relationships/slideLayout" Target="../slideLayouts/slideLayout788.xml"/><Relationship Id="rId4" Type="http://schemas.openxmlformats.org/officeDocument/2006/relationships/slideLayout" Target="../slideLayouts/slideLayout782.xml"/><Relationship Id="rId9" Type="http://schemas.openxmlformats.org/officeDocument/2006/relationships/slideLayout" Target="../slideLayouts/slideLayout787.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797.xml"/><Relationship Id="rId3" Type="http://schemas.openxmlformats.org/officeDocument/2006/relationships/slideLayout" Target="../slideLayouts/slideLayout792.xml"/><Relationship Id="rId7" Type="http://schemas.openxmlformats.org/officeDocument/2006/relationships/slideLayout" Target="../slideLayouts/slideLayout796.xml"/><Relationship Id="rId12" Type="http://schemas.openxmlformats.org/officeDocument/2006/relationships/theme" Target="../theme/theme83.xml"/><Relationship Id="rId2" Type="http://schemas.openxmlformats.org/officeDocument/2006/relationships/slideLayout" Target="../slideLayouts/slideLayout791.xml"/><Relationship Id="rId1" Type="http://schemas.openxmlformats.org/officeDocument/2006/relationships/slideLayout" Target="../slideLayouts/slideLayout790.xml"/><Relationship Id="rId6" Type="http://schemas.openxmlformats.org/officeDocument/2006/relationships/slideLayout" Target="../slideLayouts/slideLayout795.xml"/><Relationship Id="rId11" Type="http://schemas.openxmlformats.org/officeDocument/2006/relationships/slideLayout" Target="../slideLayouts/slideLayout800.xml"/><Relationship Id="rId5" Type="http://schemas.openxmlformats.org/officeDocument/2006/relationships/slideLayout" Target="../slideLayouts/slideLayout794.xml"/><Relationship Id="rId10" Type="http://schemas.openxmlformats.org/officeDocument/2006/relationships/slideLayout" Target="../slideLayouts/slideLayout799.xml"/><Relationship Id="rId4" Type="http://schemas.openxmlformats.org/officeDocument/2006/relationships/slideLayout" Target="../slideLayouts/slideLayout793.xml"/><Relationship Id="rId9" Type="http://schemas.openxmlformats.org/officeDocument/2006/relationships/slideLayout" Target="../slideLayouts/slideLayout798.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808.xml"/><Relationship Id="rId3" Type="http://schemas.openxmlformats.org/officeDocument/2006/relationships/slideLayout" Target="../slideLayouts/slideLayout803.xml"/><Relationship Id="rId7" Type="http://schemas.openxmlformats.org/officeDocument/2006/relationships/slideLayout" Target="../slideLayouts/slideLayout807.xml"/><Relationship Id="rId12" Type="http://schemas.openxmlformats.org/officeDocument/2006/relationships/theme" Target="../theme/theme84.xml"/><Relationship Id="rId2" Type="http://schemas.openxmlformats.org/officeDocument/2006/relationships/slideLayout" Target="../slideLayouts/slideLayout802.xml"/><Relationship Id="rId1" Type="http://schemas.openxmlformats.org/officeDocument/2006/relationships/slideLayout" Target="../slideLayouts/slideLayout801.xml"/><Relationship Id="rId6" Type="http://schemas.openxmlformats.org/officeDocument/2006/relationships/slideLayout" Target="../slideLayouts/slideLayout806.xml"/><Relationship Id="rId11" Type="http://schemas.openxmlformats.org/officeDocument/2006/relationships/slideLayout" Target="../slideLayouts/slideLayout811.xml"/><Relationship Id="rId5" Type="http://schemas.openxmlformats.org/officeDocument/2006/relationships/slideLayout" Target="../slideLayouts/slideLayout805.xml"/><Relationship Id="rId10" Type="http://schemas.openxmlformats.org/officeDocument/2006/relationships/slideLayout" Target="../slideLayouts/slideLayout810.xml"/><Relationship Id="rId4" Type="http://schemas.openxmlformats.org/officeDocument/2006/relationships/slideLayout" Target="../slideLayouts/slideLayout804.xml"/><Relationship Id="rId9" Type="http://schemas.openxmlformats.org/officeDocument/2006/relationships/slideLayout" Target="../slideLayouts/slideLayout80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9.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136" r:id="rId1"/>
    <p:sldLayoutId id="2147496022" r:id="rId2"/>
    <p:sldLayoutId id="2147496023" r:id="rId3"/>
    <p:sldLayoutId id="2147496024" r:id="rId4"/>
    <p:sldLayoutId id="2147496025" r:id="rId5"/>
    <p:sldLayoutId id="2147496026" r:id="rId6"/>
    <p:sldLayoutId id="2147496027" r:id="rId7"/>
    <p:sldLayoutId id="2147496028" r:id="rId8"/>
    <p:sldLayoutId id="2147496029" r:id="rId9"/>
    <p:sldLayoutId id="2147496030" r:id="rId10"/>
    <p:sldLayoutId id="2147496031" r:id="rId11"/>
    <p:sldLayoutId id="214749603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558F6BC-7273-6849-9CC7-727657FD27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236" r:id="rId1"/>
    <p:sldLayoutId id="2147496237" r:id="rId2"/>
    <p:sldLayoutId id="2147496238" r:id="rId3"/>
    <p:sldLayoutId id="2147496239" r:id="rId4"/>
    <p:sldLayoutId id="2147496240" r:id="rId5"/>
    <p:sldLayoutId id="2147496241" r:id="rId6"/>
    <p:sldLayoutId id="2147496242" r:id="rId7"/>
    <p:sldLayoutId id="2147496243" r:id="rId8"/>
    <p:sldLayoutId id="2147496244" r:id="rId9"/>
    <p:sldLayoutId id="2147496245" r:id="rId10"/>
    <p:sldLayoutId id="2147496246" r:id="rId11"/>
    <p:sldLayoutId id="2147496247" r:id="rId12"/>
    <p:sldLayoutId id="21474962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222858639"/>
      </p:ext>
    </p:extLst>
  </p:cSld>
  <p:clrMap bg1="lt1" tx1="dk1" bg2="lt2" tx2="dk2" accent1="accent1" accent2="accent2" accent3="accent3" accent4="accent4" accent5="accent5" accent6="accent6" hlink="hlink" folHlink="folHlink"/>
  <p:sldLayoutIdLst>
    <p:sldLayoutId id="2147496274" r:id="rId1"/>
    <p:sldLayoutId id="2147496275" r:id="rId2"/>
    <p:sldLayoutId id="2147496276" r:id="rId3"/>
    <p:sldLayoutId id="2147496277" r:id="rId4"/>
    <p:sldLayoutId id="2147496278" r:id="rId5"/>
    <p:sldLayoutId id="2147496279" r:id="rId6"/>
    <p:sldLayoutId id="2147496280" r:id="rId7"/>
    <p:sldLayoutId id="2147496281" r:id="rId8"/>
    <p:sldLayoutId id="2147496282" r:id="rId9"/>
    <p:sldLayoutId id="2147496283" r:id="rId10"/>
    <p:sldLayoutId id="2147496284"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Char char="–"/>
        <a:defRPr sz="2800">
          <a:solidFill>
            <a:srgbClr val="FFFFFF"/>
          </a:solidFill>
          <a:latin typeface="+mn-lt"/>
          <a:ea typeface="ＭＳ Ｐゴシック" charset="-128"/>
        </a:defRPr>
      </a:lvl2pPr>
      <a:lvl3pPr marL="1141010" indent="-228206" algn="l" rtl="0" eaLnBrk="0" fontAlgn="base" hangingPunct="0">
        <a:spcBef>
          <a:spcPct val="20000"/>
        </a:spcBef>
        <a:spcAft>
          <a:spcPct val="0"/>
        </a:spcAft>
        <a:buChar char="•"/>
        <a:defRPr sz="2400">
          <a:solidFill>
            <a:srgbClr val="FFFFFF"/>
          </a:solidFill>
          <a:latin typeface="+mn-lt"/>
          <a:ea typeface="ＭＳ Ｐゴシック" charset="-128"/>
        </a:defRPr>
      </a:lvl3pPr>
      <a:lvl4pPr marL="1597431" indent="-228206" algn="l" rtl="0" eaLnBrk="0" fontAlgn="base" hangingPunct="0">
        <a:spcBef>
          <a:spcPct val="20000"/>
        </a:spcBef>
        <a:spcAft>
          <a:spcPct val="0"/>
        </a:spcAft>
        <a:buChar char="–"/>
        <a:defRPr sz="2000">
          <a:solidFill>
            <a:srgbClr val="FFFFFF"/>
          </a:solidFill>
          <a:latin typeface="+mn-lt"/>
          <a:ea typeface="ＭＳ Ｐゴシック" charset="-128"/>
        </a:defRPr>
      </a:lvl4pPr>
      <a:lvl5pPr marL="2053830" indent="-228206" algn="l" rtl="0" eaLnBrk="0" fontAlgn="base" hangingPunct="0">
        <a:spcBef>
          <a:spcPct val="20000"/>
        </a:spcBef>
        <a:spcAft>
          <a:spcPct val="0"/>
        </a:spcAft>
        <a:buChar char="»"/>
        <a:defRPr sz="2000">
          <a:solidFill>
            <a:srgbClr val="FFFFFF"/>
          </a:solidFill>
          <a:latin typeface="+mn-lt"/>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78516118"/>
      </p:ext>
    </p:extLst>
  </p:cSld>
  <p:clrMap bg1="lt1" tx1="dk1" bg2="lt2" tx2="dk2" accent1="accent1" accent2="accent2" accent3="accent3" accent4="accent4" accent5="accent5" accent6="accent6" hlink="hlink" folHlink="folHlink"/>
  <p:sldLayoutIdLst>
    <p:sldLayoutId id="2147496286" r:id="rId1"/>
    <p:sldLayoutId id="2147496287" r:id="rId2"/>
    <p:sldLayoutId id="2147496288" r:id="rId3"/>
    <p:sldLayoutId id="2147496289" r:id="rId4"/>
    <p:sldLayoutId id="2147496290" r:id="rId5"/>
    <p:sldLayoutId id="2147496291" r:id="rId6"/>
    <p:sldLayoutId id="2147496292" r:id="rId7"/>
    <p:sldLayoutId id="2147496293" r:id="rId8"/>
    <p:sldLayoutId id="2147496294" r:id="rId9"/>
    <p:sldLayoutId id="2147496295" r:id="rId10"/>
    <p:sldLayoutId id="21474962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039381"/>
      </p:ext>
    </p:extLst>
  </p:cSld>
  <p:clrMap bg1="dk2" tx1="lt1" bg2="dk1" tx2="lt2" accent1="accent1" accent2="accent2" accent3="accent3" accent4="accent4" accent5="accent5" accent6="accent6" hlink="hlink" folHlink="folHlink"/>
  <p:sldLayoutIdLst>
    <p:sldLayoutId id="2147496358" r:id="rId1"/>
    <p:sldLayoutId id="2147496359" r:id="rId2"/>
    <p:sldLayoutId id="2147496360" r:id="rId3"/>
    <p:sldLayoutId id="2147496361" r:id="rId4"/>
    <p:sldLayoutId id="2147496362" r:id="rId5"/>
    <p:sldLayoutId id="2147496363" r:id="rId6"/>
    <p:sldLayoutId id="2147496364" r:id="rId7"/>
    <p:sldLayoutId id="2147496365" r:id="rId8"/>
    <p:sldLayoutId id="2147496366" r:id="rId9"/>
    <p:sldLayoutId id="2147496367" r:id="rId10"/>
    <p:sldLayoutId id="2147496368" r:id="rId11"/>
    <p:sldLayoutId id="214749636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9257330"/>
      </p:ext>
    </p:extLst>
  </p:cSld>
  <p:clrMap bg1="dk2" tx1="lt1" bg2="dk1" tx2="lt2" accent1="accent1" accent2="accent2" accent3="accent3" accent4="accent4" accent5="accent5" accent6="accent6" hlink="hlink" folHlink="folHlink"/>
  <p:sldLayoutIdLst>
    <p:sldLayoutId id="2147496386" r:id="rId1"/>
    <p:sldLayoutId id="2147496387" r:id="rId2"/>
    <p:sldLayoutId id="2147496388" r:id="rId3"/>
    <p:sldLayoutId id="2147496389" r:id="rId4"/>
    <p:sldLayoutId id="2147496390" r:id="rId5"/>
    <p:sldLayoutId id="2147496391" r:id="rId6"/>
    <p:sldLayoutId id="2147496392" r:id="rId7"/>
    <p:sldLayoutId id="2147496393" r:id="rId8"/>
    <p:sldLayoutId id="2147496394" r:id="rId9"/>
    <p:sldLayoutId id="2147496395" r:id="rId10"/>
    <p:sldLayoutId id="2147496396" r:id="rId11"/>
    <p:sldLayoutId id="21474963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6899734"/>
      </p:ext>
    </p:extLst>
  </p:cSld>
  <p:clrMap bg1="dk2" tx1="lt1" bg2="dk1" tx2="lt2" accent1="accent1" accent2="accent2" accent3="accent3" accent4="accent4" accent5="accent5" accent6="accent6" hlink="hlink" folHlink="folHlink"/>
  <p:sldLayoutIdLst>
    <p:sldLayoutId id="2147496399" r:id="rId1"/>
    <p:sldLayoutId id="2147496400" r:id="rId2"/>
    <p:sldLayoutId id="2147496401" r:id="rId3"/>
    <p:sldLayoutId id="2147496402" r:id="rId4"/>
    <p:sldLayoutId id="2147496403" r:id="rId5"/>
    <p:sldLayoutId id="2147496404" r:id="rId6"/>
    <p:sldLayoutId id="2147496405" r:id="rId7"/>
    <p:sldLayoutId id="2147496406" r:id="rId8"/>
    <p:sldLayoutId id="2147496407" r:id="rId9"/>
    <p:sldLayoutId id="2147496408" r:id="rId10"/>
    <p:sldLayoutId id="2147496409" r:id="rId11"/>
    <p:sldLayoutId id="214749641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fld id="{12737187-998D-C145-BAF2-CB6526813A35}" type="slidenum">
              <a:rPr lang="en-US" sz="1800" smtClean="0">
                <a:latin typeface="Arial" charset="0"/>
                <a:cs typeface="DejaVu Sans" charset="0"/>
              </a:rPr>
              <a:pPr defTabSz="3211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649274151"/>
      </p:ext>
    </p:extLst>
  </p:cSld>
  <p:clrMap bg1="lt1" tx1="dk1" bg2="lt2" tx2="dk2" accent1="accent1" accent2="accent2" accent3="accent3" accent4="accent4" accent5="accent5" accent6="accent6" hlink="hlink" folHlink="folHlink"/>
  <p:sldLayoutIdLst>
    <p:sldLayoutId id="2147496437" r:id="rId1"/>
    <p:sldLayoutId id="2147496438" r:id="rId2"/>
    <p:sldLayoutId id="2147496439" r:id="rId3"/>
    <p:sldLayoutId id="2147496440" r:id="rId4"/>
    <p:sldLayoutId id="2147496441" r:id="rId5"/>
    <p:sldLayoutId id="2147496442" r:id="rId6"/>
    <p:sldLayoutId id="2147496443" r:id="rId7"/>
    <p:sldLayoutId id="2147496444" r:id="rId8"/>
    <p:sldLayoutId id="2147496445" r:id="rId9"/>
    <p:sldLayoutId id="2147496446" r:id="rId10"/>
    <p:sldLayoutId id="2147496447"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914956279"/>
      </p:ext>
    </p:extLst>
  </p:cSld>
  <p:clrMap bg1="lt1" tx1="dk1" bg2="lt2" tx2="dk2" accent1="accent1" accent2="accent2" accent3="accent3" accent4="accent4" accent5="accent5" accent6="accent6" hlink="hlink" folHlink="folHlink"/>
  <p:sldLayoutIdLst>
    <p:sldLayoutId id="2147496485" r:id="rId1"/>
    <p:sldLayoutId id="2147496486" r:id="rId2"/>
    <p:sldLayoutId id="2147496487" r:id="rId3"/>
    <p:sldLayoutId id="2147496488" r:id="rId4"/>
    <p:sldLayoutId id="2147496489" r:id="rId5"/>
    <p:sldLayoutId id="2147496490" r:id="rId6"/>
    <p:sldLayoutId id="2147496491" r:id="rId7"/>
    <p:sldLayoutId id="2147496492" r:id="rId8"/>
    <p:sldLayoutId id="2147496493" r:id="rId9"/>
    <p:sldLayoutId id="2147496494" r:id="rId10"/>
    <p:sldLayoutId id="2147496495" r:id="rId11"/>
    <p:sldLayoutId id="214749649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937588055"/>
      </p:ext>
    </p:extLst>
  </p:cSld>
  <p:clrMap bg1="lt1" tx1="dk1" bg2="lt2" tx2="dk2" accent1="accent1" accent2="accent2" accent3="accent3" accent4="accent4" accent5="accent5" accent6="accent6" hlink="hlink" folHlink="folHlink"/>
  <p:sldLayoutIdLst>
    <p:sldLayoutId id="2147496498" r:id="rId1"/>
    <p:sldLayoutId id="2147496499" r:id="rId2"/>
    <p:sldLayoutId id="2147496500" r:id="rId3"/>
    <p:sldLayoutId id="2147496501" r:id="rId4"/>
    <p:sldLayoutId id="2147496502" r:id="rId5"/>
    <p:sldLayoutId id="2147496503" r:id="rId6"/>
    <p:sldLayoutId id="2147496504" r:id="rId7"/>
    <p:sldLayoutId id="2147496505" r:id="rId8"/>
    <p:sldLayoutId id="2147496506" r:id="rId9"/>
    <p:sldLayoutId id="2147496507" r:id="rId10"/>
    <p:sldLayoutId id="2147496508"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4/12/25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4043190471"/>
      </p:ext>
    </p:extLst>
  </p:cSld>
  <p:clrMap bg1="lt1" tx1="dk1" bg2="lt2" tx2="dk2" accent1="accent1" accent2="accent2" accent3="accent3" accent4="accent4" accent5="accent5" accent6="accent6" hlink="hlink" folHlink="folHlink"/>
  <p:sldLayoutIdLst>
    <p:sldLayoutId id="2147496510" r:id="rId1"/>
    <p:sldLayoutId id="2147496511" r:id="rId2"/>
    <p:sldLayoutId id="2147496512" r:id="rId3"/>
    <p:sldLayoutId id="2147496513" r:id="rId4"/>
    <p:sldLayoutId id="2147496514" r:id="rId5"/>
    <p:sldLayoutId id="2147496515" r:id="rId6"/>
    <p:sldLayoutId id="2147496516" r:id="rId7"/>
    <p:sldLayoutId id="2147496517" r:id="rId8"/>
    <p:sldLayoutId id="2147496518" r:id="rId9"/>
    <p:sldLayoutId id="2147496519" r:id="rId10"/>
    <p:sldLayoutId id="2147496520"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35" y="0"/>
            <a:ext cx="7242175" cy="1981200"/>
            <a:chOff x="0" y="0"/>
            <a:chExt cx="4562" cy="1248"/>
          </a:xfrm>
        </p:grpSpPr>
        <p:sp>
          <p:nvSpPr>
            <p:cNvPr id="94720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870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4720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4720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7" name="Rectangle 7"/>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5E537FC2-20C8-674D-AFB7-C437E53F955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09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305" indent="-342305"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1010" indent="-228206"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3830" indent="-228206"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0238"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66653"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3050"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79469"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896818129"/>
      </p:ext>
    </p:extLst>
  </p:cSld>
  <p:clrMap bg1="lt1" tx1="dk1" bg2="lt2" tx2="dk2" accent1="accent1" accent2="accent2" accent3="accent3" accent4="accent4" accent5="accent5" accent6="accent6" hlink="hlink" folHlink="folHlink"/>
  <p:sldLayoutIdLst>
    <p:sldLayoutId id="2147496522" r:id="rId1"/>
    <p:sldLayoutId id="2147496523" r:id="rId2"/>
    <p:sldLayoutId id="2147496524" r:id="rId3"/>
    <p:sldLayoutId id="2147496525" r:id="rId4"/>
    <p:sldLayoutId id="2147496526" r:id="rId5"/>
    <p:sldLayoutId id="2147496527" r:id="rId6"/>
    <p:sldLayoutId id="2147496528" r:id="rId7"/>
    <p:sldLayoutId id="2147496529" r:id="rId8"/>
    <p:sldLayoutId id="2147496530" r:id="rId9"/>
    <p:sldLayoutId id="2147496531" r:id="rId10"/>
    <p:sldLayoutId id="2147496532"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6447457"/>
      </p:ext>
    </p:extLst>
  </p:cSld>
  <p:clrMap bg1="dk2" tx1="lt1" bg2="dk1" tx2="lt2" accent1="accent1" accent2="accent2" accent3="accent3" accent4="accent4" accent5="accent5" accent6="accent6" hlink="hlink" folHlink="folHlink"/>
  <p:sldLayoutIdLst>
    <p:sldLayoutId id="2147496534" r:id="rId1"/>
    <p:sldLayoutId id="2147496535" r:id="rId2"/>
    <p:sldLayoutId id="2147496536" r:id="rId3"/>
    <p:sldLayoutId id="2147496537" r:id="rId4"/>
    <p:sldLayoutId id="2147496538" r:id="rId5"/>
    <p:sldLayoutId id="2147496539" r:id="rId6"/>
    <p:sldLayoutId id="2147496540" r:id="rId7"/>
    <p:sldLayoutId id="2147496541" r:id="rId8"/>
    <p:sldLayoutId id="2147496542" r:id="rId9"/>
    <p:sldLayoutId id="2147496543" r:id="rId10"/>
    <p:sldLayoutId id="2147496544" r:id="rId11"/>
    <p:sldLayoutId id="214749654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eaLnBrk="0" hangingPunct="0">
              <a:defRPr/>
            </a:pPr>
            <a:endParaRPr lang="en-US">
              <a:latin typeface="Arial" charset="0"/>
            </a:endParaRPr>
          </a:p>
        </p:txBody>
      </p:sp>
      <p:sp>
        <p:nvSpPr>
          <p:cNvPr id="809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eaLnBrk="0" hangingPunct="0">
              <a:defRPr/>
            </a:pPr>
            <a:endParaRPr lang="en-US">
              <a:latin typeface="Arial" charset="0"/>
            </a:endParaRPr>
          </a:p>
        </p:txBody>
      </p:sp>
      <p:sp>
        <p:nvSpPr>
          <p:cNvPr id="8090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a:cs typeface="Osaka"/>
              </a:defRPr>
            </a:lvl1pPr>
          </a:lstStyle>
          <a:p>
            <a:pPr eaLnBrk="0" hangingPunct="0">
              <a:defRPr/>
            </a:pPr>
            <a:fld id="{B0CAE22C-A2EA-F14B-BB2E-85CBB4163F40}"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2714348051"/>
      </p:ext>
    </p:extLst>
  </p:cSld>
  <p:clrMap bg1="lt1" tx1="dk1" bg2="lt2" tx2="dk2" accent1="accent1" accent2="accent2" accent3="accent3" accent4="accent4" accent5="accent5" accent6="accent6" hlink="hlink" folHlink="folHlink"/>
  <p:sldLayoutIdLst>
    <p:sldLayoutId id="2147496559" r:id="rId1"/>
    <p:sldLayoutId id="2147496560" r:id="rId2"/>
    <p:sldLayoutId id="2147496561" r:id="rId3"/>
    <p:sldLayoutId id="2147496562" r:id="rId4"/>
    <p:sldLayoutId id="2147496563" r:id="rId5"/>
    <p:sldLayoutId id="2147496564" r:id="rId6"/>
    <p:sldLayoutId id="2147496565" r:id="rId7"/>
    <p:sldLayoutId id="2147496566" r:id="rId8"/>
    <p:sldLayoutId id="2147496567" r:id="rId9"/>
    <p:sldLayoutId id="2147496568" r:id="rId10"/>
    <p:sldLayoutId id="21474965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431B74B9-591E-BE49-9265-E923929A805F}" type="slidenum">
              <a:rPr lang="en-US"/>
              <a:pPr>
                <a:defRPr/>
              </a:pPr>
              <a:t>‹#›</a:t>
            </a:fld>
            <a:endParaRPr lang="en-US"/>
          </a:p>
        </p:txBody>
      </p:sp>
    </p:spTree>
    <p:extLst>
      <p:ext uri="{BB962C8B-B14F-4D97-AF65-F5344CB8AC3E}">
        <p14:creationId xmlns:p14="http://schemas.microsoft.com/office/powerpoint/2010/main" val="2320964395"/>
      </p:ext>
    </p:extLst>
  </p:cSld>
  <p:clrMap bg1="lt1" tx1="dk1" bg2="lt2" tx2="dk2" accent1="accent1" accent2="accent2" accent3="accent3" accent4="accent4" accent5="accent5" accent6="accent6" hlink="hlink" folHlink="folHlink"/>
  <p:sldLayoutIdLst>
    <p:sldLayoutId id="2147496571" r:id="rId1"/>
    <p:sldLayoutId id="2147496572" r:id="rId2"/>
    <p:sldLayoutId id="2147496573" r:id="rId3"/>
    <p:sldLayoutId id="2147496574" r:id="rId4"/>
    <p:sldLayoutId id="2147496575" r:id="rId5"/>
    <p:sldLayoutId id="2147496576" r:id="rId6"/>
    <p:sldLayoutId id="2147496577" r:id="rId7"/>
    <p:sldLayoutId id="2147496578" r:id="rId8"/>
    <p:sldLayoutId id="2147496579" r:id="rId9"/>
    <p:sldLayoutId id="2147496580" r:id="rId10"/>
    <p:sldLayoutId id="214749658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Tahoma"/>
              </a:defRPr>
            </a:lvl1pPr>
          </a:lstStyle>
          <a:p>
            <a:pPr eaLnBrk="0" hangingPunct="0">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a:defRPr>
            </a:lvl1pPr>
          </a:lstStyle>
          <a:p>
            <a:pPr eaLnBrk="0" hangingPunct="0">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a:defRPr>
            </a:lvl1pPr>
          </a:lstStyle>
          <a:p>
            <a:pPr eaLnBrk="0" hangingPunct="0">
              <a:defRPr/>
            </a:pPr>
            <a:fld id="{78AFC7C0-D509-344E-BB22-B990583AAFD5}" type="slidenum">
              <a:rPr lang="en-US"/>
              <a:pPr eaLnBrk="0" hangingPunct="0">
                <a:defRPr/>
              </a:pPr>
              <a:t>‹#›</a:t>
            </a:fld>
            <a:endParaRPr lang="en-US"/>
          </a:p>
        </p:txBody>
      </p:sp>
    </p:spTree>
    <p:extLst>
      <p:ext uri="{BB962C8B-B14F-4D97-AF65-F5344CB8AC3E}">
        <p14:creationId xmlns:p14="http://schemas.microsoft.com/office/powerpoint/2010/main" val="2233021759"/>
      </p:ext>
    </p:extLst>
  </p:cSld>
  <p:clrMap bg1="dk2" tx1="lt1" bg2="dk1" tx2="lt2" accent1="accent1" accent2="accent2" accent3="accent3" accent4="accent4" accent5="accent5" accent6="accent6" hlink="hlink" folHlink="folHlink"/>
  <p:sldLayoutIdLst>
    <p:sldLayoutId id="2147496583" r:id="rId1"/>
    <p:sldLayoutId id="2147496584" r:id="rId2"/>
    <p:sldLayoutId id="2147496585" r:id="rId3"/>
    <p:sldLayoutId id="2147496586" r:id="rId4"/>
    <p:sldLayoutId id="2147496587" r:id="rId5"/>
    <p:sldLayoutId id="2147496588" r:id="rId6"/>
    <p:sldLayoutId id="2147496589" r:id="rId7"/>
    <p:sldLayoutId id="2147496590" r:id="rId8"/>
    <p:sldLayoutId id="2147496591" r:id="rId9"/>
    <p:sldLayoutId id="2147496592" r:id="rId10"/>
    <p:sldLayoutId id="2147496593"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685800" y="533400"/>
            <a:ext cx="7772400" cy="990600"/>
          </a:xfrm>
          <a:prstGeom prst="rect">
            <a:avLst/>
          </a:prstGeom>
          <a:noFill/>
          <a:ln>
            <a:noFill/>
          </a:ln>
          <a:effectLst>
            <a:outerShdw blurRad="63500" dist="35916" dir="8100068"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81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eaLnBrk="0" hangingPunct="0">
              <a:defRPr/>
            </a:pPr>
            <a:endParaRPr lang="en-US">
              <a:latin typeface="Arial" charset="0"/>
            </a:endParaRPr>
          </a:p>
        </p:txBody>
      </p:sp>
      <p:sp>
        <p:nvSpPr>
          <p:cNvPr id="1372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eaLnBrk="0" hangingPunct="0">
              <a:defRPr/>
            </a:pPr>
            <a:endParaRPr lang="en-US">
              <a:latin typeface="Arial" charset="0"/>
            </a:endParaRPr>
          </a:p>
        </p:txBody>
      </p:sp>
      <p:sp>
        <p:nvSpPr>
          <p:cNvPr id="1372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eaLnBrk="0" hangingPunct="0">
              <a:defRPr/>
            </a:pPr>
            <a:fld id="{72E0188F-CE4D-1544-AF25-B6880CCC1233}"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372476303"/>
      </p:ext>
    </p:extLst>
  </p:cSld>
  <p:clrMap bg1="dk2" tx1="lt1" bg2="dk1" tx2="lt2" accent1="accent1" accent2="accent2" accent3="accent3" accent4="accent4" accent5="accent5" accent6="accent6" hlink="hlink" folHlink="folHlink"/>
  <p:sldLayoutIdLst>
    <p:sldLayoutId id="2147496595" r:id="rId1"/>
    <p:sldLayoutId id="2147496596" r:id="rId2"/>
    <p:sldLayoutId id="2147496597" r:id="rId3"/>
    <p:sldLayoutId id="2147496598" r:id="rId4"/>
    <p:sldLayoutId id="2147496599" r:id="rId5"/>
    <p:sldLayoutId id="2147496600" r:id="rId6"/>
    <p:sldLayoutId id="2147496601" r:id="rId7"/>
    <p:sldLayoutId id="2147496602" r:id="rId8"/>
    <p:sldLayoutId id="2147496603" r:id="rId9"/>
    <p:sldLayoutId id="2147496604" r:id="rId10"/>
    <p:sldLayoutId id="2147496605"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300830"/>
      </p:ext>
    </p:extLst>
  </p:cSld>
  <p:clrMap bg1="lt1" tx1="dk1" bg2="lt2" tx2="dk2" accent1="accent1" accent2="accent2" accent3="accent3" accent4="accent4" accent5="accent5" accent6="accent6" hlink="hlink" folHlink="folHlink"/>
  <p:sldLayoutIdLst>
    <p:sldLayoutId id="2147496643" r:id="rId1"/>
    <p:sldLayoutId id="2147496644" r:id="rId2"/>
    <p:sldLayoutId id="2147496645" r:id="rId3"/>
    <p:sldLayoutId id="2147496646" r:id="rId4"/>
    <p:sldLayoutId id="2147496647" r:id="rId5"/>
    <p:sldLayoutId id="2147496648" r:id="rId6"/>
    <p:sldLayoutId id="2147496649" r:id="rId7"/>
    <p:sldLayoutId id="2147496650" r:id="rId8"/>
    <p:sldLayoutId id="2147496651" r:id="rId9"/>
    <p:sldLayoutId id="2147496652" r:id="rId10"/>
    <p:sldLayoutId id="2147496653"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266640668"/>
      </p:ext>
    </p:extLst>
  </p:cSld>
  <p:clrMap bg1="lt1" tx1="dk1" bg2="lt2" tx2="dk2" accent1="accent1" accent2="accent2" accent3="accent3" accent4="accent4" accent5="accent5" accent6="accent6" hlink="hlink" folHlink="folHlink"/>
  <p:sldLayoutIdLst>
    <p:sldLayoutId id="2147496669" r:id="rId1"/>
    <p:sldLayoutId id="2147496670"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extLst>
      <p:ext uri="{BB962C8B-B14F-4D97-AF65-F5344CB8AC3E}">
        <p14:creationId xmlns:p14="http://schemas.microsoft.com/office/powerpoint/2010/main" val="3022163254"/>
      </p:ext>
    </p:extLst>
  </p:cSld>
  <p:clrMap bg1="dk2" tx1="lt1" bg2="dk1" tx2="lt2" accent1="accent1" accent2="accent2" accent3="accent3" accent4="accent4" accent5="accent5" accent6="accent6" hlink="hlink" folHlink="folHlink"/>
  <p:sldLayoutIdLst>
    <p:sldLayoutId id="2147496672" r:id="rId1"/>
    <p:sldLayoutId id="2147496673" r:id="rId2"/>
    <p:sldLayoutId id="2147496674" r:id="rId3"/>
    <p:sldLayoutId id="2147496675" r:id="rId4"/>
    <p:sldLayoutId id="2147496676" r:id="rId5"/>
    <p:sldLayoutId id="2147496677" r:id="rId6"/>
    <p:sldLayoutId id="2147496678" r:id="rId7"/>
    <p:sldLayoutId id="2147496679" r:id="rId8"/>
    <p:sldLayoutId id="2147496680" r:id="rId9"/>
    <p:sldLayoutId id="2147496681" r:id="rId10"/>
    <p:sldLayoutId id="2147496682"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47095AD-3F2C-2E4B-8082-2FDB25342444}"/>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5" name="Rectangle 3">
            <a:extLst>
              <a:ext uri="{FF2B5EF4-FFF2-40B4-BE49-F238E27FC236}">
                <a16:creationId xmlns:a16="http://schemas.microsoft.com/office/drawing/2014/main" id="{81F43C46-0958-C14B-8148-BC394235251E}"/>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a:extLst>
              <a:ext uri="{FF2B5EF4-FFF2-40B4-BE49-F238E27FC236}">
                <a16:creationId xmlns:a16="http://schemas.microsoft.com/office/drawing/2014/main" id="{3FBFB59D-EEA5-3A4F-819E-350C5C9C947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5DDBE7FE-E963-C148-84BB-D673F9F754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144F9668-90A4-7144-B975-9D455606631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07244A12-9FD9-8D42-9C6E-563B1DEE9779}" type="slidenum">
              <a:rPr lang="en-US" altLang="en-US"/>
              <a:pPr/>
              <a:t>‹#›</a:t>
            </a:fld>
            <a:endParaRPr lang="en-US" altLang="en-US"/>
          </a:p>
        </p:txBody>
      </p:sp>
    </p:spTree>
    <p:extLst>
      <p:ext uri="{BB962C8B-B14F-4D97-AF65-F5344CB8AC3E}">
        <p14:creationId xmlns:p14="http://schemas.microsoft.com/office/powerpoint/2010/main" val="1844392551"/>
      </p:ext>
    </p:extLst>
  </p:cSld>
  <p:clrMap bg1="lt1" tx1="dk1" bg2="lt2" tx2="dk2" accent1="accent1" accent2="accent2" accent3="accent3" accent4="accent4" accent5="accent5" accent6="accent6" hlink="hlink" folHlink="folHlink"/>
  <p:sldLayoutIdLst>
    <p:sldLayoutId id="2147496684" r:id="rId1"/>
  </p:sldLayoutIdLst>
  <p:transition spd="med">
    <p:randomBar dir="vert"/>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7C1846C4-A05F-DE4B-A771-EC7A8985D81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14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latin typeface="Arial Black" pitchFamily="-105" charset="0"/>
        </a:defRPr>
      </a:lvl6pPr>
      <a:lvl7pPr marL="912825" algn="ctr" rtl="0" fontAlgn="base">
        <a:spcBef>
          <a:spcPct val="0"/>
        </a:spcBef>
        <a:spcAft>
          <a:spcPct val="0"/>
        </a:spcAft>
        <a:defRPr sz="4400">
          <a:solidFill>
            <a:schemeClr val="tx2"/>
          </a:solidFill>
          <a:latin typeface="Arial Black" pitchFamily="-105" charset="0"/>
        </a:defRPr>
      </a:lvl7pPr>
      <a:lvl8pPr marL="1369220" algn="ctr" rtl="0" fontAlgn="base">
        <a:spcBef>
          <a:spcPct val="0"/>
        </a:spcBef>
        <a:spcAft>
          <a:spcPct val="0"/>
        </a:spcAft>
        <a:defRPr sz="4400">
          <a:solidFill>
            <a:schemeClr val="tx2"/>
          </a:solidFill>
          <a:latin typeface="Arial Black" pitchFamily="-105" charset="0"/>
        </a:defRPr>
      </a:lvl8pPr>
      <a:lvl9pPr marL="1825644" algn="ctr" rtl="0" fontAlgn="base">
        <a:spcBef>
          <a:spcPct val="0"/>
        </a:spcBef>
        <a:spcAft>
          <a:spcPct val="0"/>
        </a:spcAft>
        <a:defRPr sz="4400">
          <a:solidFill>
            <a:schemeClr val="tx2"/>
          </a:solidFill>
          <a:latin typeface="Arial Black"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3D7869D-DDF8-B04F-887F-7FB07071B9BB}"/>
              </a:ext>
            </a:extLst>
          </p:cNvPr>
          <p:cNvSpPr>
            <a:spLocks noGrp="1" noChangeArrowheads="1"/>
          </p:cNvSpPr>
          <p:nvPr>
            <p:ph type="title"/>
          </p:nvPr>
        </p:nvSpPr>
        <p:spPr bwMode="auto">
          <a:xfrm>
            <a:off x="304800" y="990600"/>
            <a:ext cx="8305800" cy="838200"/>
          </a:xfrm>
          <a:prstGeom prst="rect">
            <a:avLst/>
          </a:prstGeom>
          <a:noFill/>
          <a:ln>
            <a:noFill/>
          </a:ln>
          <a:effectLst>
            <a:outerShdw blurRad="3810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75" name="Rectangle 3">
            <a:extLst>
              <a:ext uri="{FF2B5EF4-FFF2-40B4-BE49-F238E27FC236}">
                <a16:creationId xmlns:a16="http://schemas.microsoft.com/office/drawing/2014/main" id="{07612022-F996-564E-AA7C-A7F4BB54661B}"/>
              </a:ext>
            </a:extLst>
          </p:cNvPr>
          <p:cNvSpPr>
            <a:spLocks noGrp="1" noChangeArrowheads="1"/>
          </p:cNvSpPr>
          <p:nvPr>
            <p:ph type="dt" sz="half" idx="2"/>
          </p:nvPr>
        </p:nvSpPr>
        <p:spPr bwMode="auto">
          <a:xfrm>
            <a:off x="3048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a16="http://schemas.microsoft.com/office/drawing/2014/main" id="{7EB3C0CE-5219-A440-B5AA-9EF59B0EA273}"/>
              </a:ext>
            </a:extLst>
          </p:cNvPr>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7" name="Rectangle 5">
            <a:extLst>
              <a:ext uri="{FF2B5EF4-FFF2-40B4-BE49-F238E27FC236}">
                <a16:creationId xmlns:a16="http://schemas.microsoft.com/office/drawing/2014/main" id="{D43AA95C-D909-8947-8ACA-1AA1E08B7DD2}"/>
              </a:ext>
            </a:extLst>
          </p:cNvPr>
          <p:cNvSpPr>
            <a:spLocks noGrp="1" noChangeArrowheads="1"/>
          </p:cNvSpPr>
          <p:nvPr>
            <p:ph type="sldNum" sz="quarter" idx="4"/>
          </p:nvPr>
        </p:nvSpPr>
        <p:spPr bwMode="auto">
          <a:xfrm>
            <a:off x="67056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1" hangingPunct="1">
              <a:defRPr sz="1400" b="1">
                <a:solidFill>
                  <a:srgbClr val="003300"/>
                </a:solidFill>
              </a:defRPr>
            </a:lvl1pPr>
          </a:lstStyle>
          <a:p>
            <a:fld id="{A4D20398-9050-FA46-AD79-8D548F79420F}" type="slidenum">
              <a:rPr lang="en-US" altLang="en-US"/>
              <a:pPr/>
              <a:t>‹#›</a:t>
            </a:fld>
            <a:endParaRPr lang="en-US" altLang="en-US"/>
          </a:p>
        </p:txBody>
      </p:sp>
      <p:sp>
        <p:nvSpPr>
          <p:cNvPr id="57350" name="Rectangle 6">
            <a:extLst>
              <a:ext uri="{FF2B5EF4-FFF2-40B4-BE49-F238E27FC236}">
                <a16:creationId xmlns:a16="http://schemas.microsoft.com/office/drawing/2014/main" id="{78AADBF7-A182-574F-A3E9-3D42D0330539}"/>
              </a:ext>
            </a:extLst>
          </p:cNvPr>
          <p:cNvSpPr>
            <a:spLocks noGrp="1" noChangeArrowheads="1"/>
          </p:cNvSpPr>
          <p:nvPr>
            <p:ph type="body" idx="1"/>
          </p:nvPr>
        </p:nvSpPr>
        <p:spPr bwMode="auto">
          <a:xfrm>
            <a:off x="304800" y="2057400"/>
            <a:ext cx="8305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034272201"/>
      </p:ext>
    </p:extLst>
  </p:cSld>
  <p:clrMap bg1="lt1" tx1="dk1" bg2="lt2" tx2="dk2" accent1="accent1" accent2="accent2" accent3="accent3" accent4="accent4" accent5="accent5" accent6="accent6" hlink="hlink" folHlink="folHlink"/>
  <p:sldLayoutIdLst>
    <p:sldLayoutId id="2147496686" r:id="rId1"/>
  </p:sldLayoutIdLst>
  <p:txStyles>
    <p:titleStyle>
      <a:lvl1pPr algn="l" rtl="0" eaLnBrk="0" fontAlgn="base" hangingPunct="0">
        <a:spcBef>
          <a:spcPct val="20000"/>
        </a:spcBef>
        <a:spcAft>
          <a:spcPct val="0"/>
        </a:spcAft>
        <a:defRPr sz="4400" b="1" i="1">
          <a:solidFill>
            <a:schemeClr val="tx2"/>
          </a:solidFill>
          <a:latin typeface="+mj-lt"/>
          <a:ea typeface="ＭＳ Ｐゴシック" charset="-128"/>
          <a:cs typeface="ＭＳ Ｐゴシック" charset="-128"/>
        </a:defRPr>
      </a:lvl1pPr>
      <a:lvl2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2pPr>
      <a:lvl3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3pPr>
      <a:lvl4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4pPr>
      <a:lvl5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5pPr>
      <a:lvl6pPr marL="457200" algn="l" rtl="0" fontAlgn="base">
        <a:spcBef>
          <a:spcPct val="20000"/>
        </a:spcBef>
        <a:spcAft>
          <a:spcPct val="0"/>
        </a:spcAft>
        <a:defRPr sz="4400" b="1" i="1">
          <a:solidFill>
            <a:schemeClr val="tx2"/>
          </a:solidFill>
          <a:latin typeface="Times New Roman" charset="0"/>
        </a:defRPr>
      </a:lvl6pPr>
      <a:lvl7pPr marL="914400" algn="l" rtl="0" fontAlgn="base">
        <a:spcBef>
          <a:spcPct val="20000"/>
        </a:spcBef>
        <a:spcAft>
          <a:spcPct val="0"/>
        </a:spcAft>
        <a:defRPr sz="4400" b="1" i="1">
          <a:solidFill>
            <a:schemeClr val="tx2"/>
          </a:solidFill>
          <a:latin typeface="Times New Roman" charset="0"/>
        </a:defRPr>
      </a:lvl7pPr>
      <a:lvl8pPr marL="1371600" algn="l" rtl="0" fontAlgn="base">
        <a:spcBef>
          <a:spcPct val="20000"/>
        </a:spcBef>
        <a:spcAft>
          <a:spcPct val="0"/>
        </a:spcAft>
        <a:defRPr sz="4400" b="1" i="1">
          <a:solidFill>
            <a:schemeClr val="tx2"/>
          </a:solidFill>
          <a:latin typeface="Times New Roman" charset="0"/>
        </a:defRPr>
      </a:lvl8pPr>
      <a:lvl9pPr marL="1828800" algn="l" rtl="0" fontAlgn="base">
        <a:spcBef>
          <a:spcPct val="20000"/>
        </a:spcBef>
        <a:spcAft>
          <a:spcPct val="0"/>
        </a:spcAft>
        <a:defRPr sz="4400" b="1"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1"/>
        </a:buClr>
        <a:buSzPct val="80000"/>
        <a:buFont typeface="Wingdings" pitchFamily="2" charset="2"/>
        <a:buChar char="û"/>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80000"/>
        <a:buFont typeface="Wingdings" pitchFamily="2" charset="2"/>
        <a:buChar char="û"/>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80000"/>
        <a:buFont typeface="Wingdings" pitchFamily="2" charset="2"/>
        <a:buChar char="û"/>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70C8538-61A1-5242-BC7F-9EC95AA61F7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EDD9156-B970-3C40-8E6C-22498677B55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1F8DC93-D3D6-854A-98EE-2E1C6EA0487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mn-cs"/>
              </a:defRPr>
            </a:lvl1pPr>
          </a:lstStyle>
          <a:p>
            <a:pPr>
              <a:defRPr/>
            </a:pPr>
            <a:fld id="{580AAA75-0406-0E4C-861E-32C920E362F8}" type="datetimeFigureOut">
              <a:rPr lang="en-US" altLang="en-US"/>
              <a:pPr>
                <a:defRPr/>
              </a:pPr>
              <a:t>4/12/25</a:t>
            </a:fld>
            <a:endParaRPr lang="en-US" altLang="en-US"/>
          </a:p>
        </p:txBody>
      </p:sp>
      <p:sp>
        <p:nvSpPr>
          <p:cNvPr id="5" name="Footer Placeholder 4">
            <a:extLst>
              <a:ext uri="{FF2B5EF4-FFF2-40B4-BE49-F238E27FC236}">
                <a16:creationId xmlns:a16="http://schemas.microsoft.com/office/drawing/2014/main" id="{FCA1B541-ACA9-2141-A578-4E16BD4E39A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6FBFC22D-FBEB-184E-956C-54984C4B8B5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cs typeface="+mn-cs"/>
              </a:defRPr>
            </a:lvl1pPr>
          </a:lstStyle>
          <a:p>
            <a:pPr>
              <a:defRPr/>
            </a:pPr>
            <a:fld id="{D0145842-0FD9-304A-BD17-14FACE846058}" type="slidenum">
              <a:rPr lang="en-US" altLang="en-US"/>
              <a:pPr>
                <a:defRPr/>
              </a:pPr>
              <a:t>‹#›</a:t>
            </a:fld>
            <a:endParaRPr lang="en-US" altLang="en-US"/>
          </a:p>
        </p:txBody>
      </p:sp>
    </p:spTree>
    <p:extLst>
      <p:ext uri="{BB962C8B-B14F-4D97-AF65-F5344CB8AC3E}">
        <p14:creationId xmlns:p14="http://schemas.microsoft.com/office/powerpoint/2010/main" val="1174594232"/>
      </p:ext>
    </p:extLst>
  </p:cSld>
  <p:clrMap bg1="lt1" tx1="dk1" bg2="lt2" tx2="dk2" accent1="accent1" accent2="accent2" accent3="accent3" accent4="accent4" accent5="accent5" accent6="accent6" hlink="hlink" folHlink="folHlink"/>
  <p:sldLayoutIdLst>
    <p:sldLayoutId id="2147496688" r:id="rId1"/>
    <p:sldLayoutId id="2147496689" r:id="rId2"/>
    <p:sldLayoutId id="2147496690" r:id="rId3"/>
    <p:sldLayoutId id="2147496691" r:id="rId4"/>
    <p:sldLayoutId id="2147496692" r:id="rId5"/>
    <p:sldLayoutId id="2147496693" r:id="rId6"/>
    <p:sldLayoutId id="2147496694" r:id="rId7"/>
    <p:sldLayoutId id="2147496695" r:id="rId8"/>
    <p:sldLayoutId id="2147496696" r:id="rId9"/>
    <p:sldLayoutId id="2147496697" r:id="rId10"/>
    <p:sldLayoutId id="214749669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78238326"/>
      </p:ext>
    </p:extLst>
  </p:cSld>
  <p:clrMap bg1="lt1" tx1="dk1" bg2="lt2" tx2="dk2" accent1="accent1" accent2="accent2" accent3="accent3" accent4="accent4" accent5="accent5" accent6="accent6" hlink="hlink" folHlink="folHlink"/>
  <p:sldLayoutIdLst>
    <p:sldLayoutId id="2147496700" r:id="rId1"/>
    <p:sldLayoutId id="2147496701" r:id="rId2"/>
    <p:sldLayoutId id="2147496702" r:id="rId3"/>
    <p:sldLayoutId id="2147496703" r:id="rId4"/>
    <p:sldLayoutId id="2147496704" r:id="rId5"/>
    <p:sldLayoutId id="2147496705" r:id="rId6"/>
    <p:sldLayoutId id="2147496706" r:id="rId7"/>
    <p:sldLayoutId id="2147496707" r:id="rId8"/>
    <p:sldLayoutId id="2147496708" r:id="rId9"/>
    <p:sldLayoutId id="2147496709" r:id="rId10"/>
    <p:sldLayoutId id="2147496710" r:id="rId11"/>
    <p:sldLayoutId id="2147496711" r:id="rId12"/>
    <p:sldLayoutId id="21474967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rgbClr val="FDF4E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68596"/>
      </p:ext>
    </p:extLst>
  </p:cSld>
  <p:clrMap bg1="lt1" tx1="dk1" bg2="lt2" tx2="dk2" accent1="accent1" accent2="accent2" accent3="accent3" accent4="accent4" accent5="accent5" accent6="accent6" hlink="hlink" folHlink="folHlink"/>
  <p:sldLayoutIdLst>
    <p:sldLayoutId id="2147496714" r:id="rId1"/>
    <p:sldLayoutId id="2147496715" r:id="rId2"/>
    <p:sldLayoutId id="2147496716" r:id="rId3"/>
    <p:sldLayoutId id="2147496717" r:id="rId4"/>
    <p:sldLayoutId id="2147496718" r:id="rId5"/>
    <p:sldLayoutId id="2147496719" r:id="rId6"/>
    <p:sldLayoutId id="2147496720" r:id="rId7"/>
    <p:sldLayoutId id="2147496721" r:id="rId8"/>
    <p:sldLayoutId id="2147496722" r:id="rId9"/>
    <p:sldLayoutId id="2147496723" r:id="rId10"/>
    <p:sldLayoutId id="2147496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72776"/>
                </a:solidFill>
                <a:latin typeface="Arial" charset="0"/>
                <a:ea typeface="ＭＳ Ｐゴシック" charset="-128"/>
                <a:cs typeface="ＭＳ Ｐゴシック" charset="-128"/>
              </a:defRPr>
            </a:lvl1pPr>
          </a:lstStyle>
          <a:p>
            <a:pPr defTabSz="914400" fontAlgn="base">
              <a:spcBef>
                <a:spcPct val="0"/>
              </a:spcBef>
              <a:spcAft>
                <a:spcPct val="0"/>
              </a:spcAft>
              <a:defRPr/>
            </a:pPr>
            <a:fld id="{9D0BEB1D-05AC-264A-9AEA-D90780F74C3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727374046"/>
      </p:ext>
    </p:extLst>
  </p:cSld>
  <p:clrMap bg1="lt1" tx1="dk1" bg2="lt2" tx2="dk2" accent1="accent1" accent2="accent2" accent3="accent3" accent4="accent4" accent5="accent5" accent6="accent6" hlink="hlink" folHlink="folHlink"/>
  <p:sldLayoutIdLst>
    <p:sldLayoutId id="2147496726" r:id="rId1"/>
    <p:sldLayoutId id="2147496727" r:id="rId2"/>
    <p:sldLayoutId id="2147496728" r:id="rId3"/>
    <p:sldLayoutId id="2147496729" r:id="rId4"/>
    <p:sldLayoutId id="2147496730" r:id="rId5"/>
    <p:sldLayoutId id="2147496731" r:id="rId6"/>
    <p:sldLayoutId id="2147496732" r:id="rId7"/>
    <p:sldLayoutId id="2147496733" r:id="rId8"/>
    <p:sldLayoutId id="2147496734" r:id="rId9"/>
    <p:sldLayoutId id="2147496735" r:id="rId10"/>
    <p:sldLayoutId id="2147496736"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pPr>
                <a:defRPr/>
              </a:pPr>
              <a:t>‹#›</a:t>
            </a:fld>
            <a:endParaRPr lang="en-US"/>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8951423"/>
      </p:ext>
    </p:extLst>
  </p:cSld>
  <p:clrMap bg1="dk2" tx1="lt1" bg2="dk1" tx2="lt2" accent1="accent1" accent2="accent2" accent3="accent3" accent4="accent4" accent5="accent5" accent6="accent6" hlink="hlink" folHlink="folHlink"/>
  <p:sldLayoutIdLst>
    <p:sldLayoutId id="214749673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242713206"/>
      </p:ext>
    </p:extLst>
  </p:cSld>
  <p:clrMap bg1="dk2" tx1="lt1" bg2="dk1" tx2="lt2" accent1="accent1" accent2="accent2" accent3="accent3" accent4="accent4" accent5="accent5" accent6="accent6" hlink="hlink" folHlink="folHlink"/>
  <p:sldLayoutIdLst>
    <p:sldLayoutId id="2147496740" r:id="rId1"/>
    <p:sldLayoutId id="2147496741" r:id="rId2"/>
    <p:sldLayoutId id="2147496742" r:id="rId3"/>
    <p:sldLayoutId id="2147496743" r:id="rId4"/>
    <p:sldLayoutId id="2147496744" r:id="rId5"/>
    <p:sldLayoutId id="2147496745" r:id="rId6"/>
    <p:sldLayoutId id="2147496746" r:id="rId7"/>
    <p:sldLayoutId id="2147496747" r:id="rId8"/>
    <p:sldLayoutId id="2147496748" r:id="rId9"/>
    <p:sldLayoutId id="2147496749" r:id="rId10"/>
    <p:sldLayoutId id="214749675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515031088"/>
      </p:ext>
    </p:extLst>
  </p:cSld>
  <p:clrMap bg1="lt1" tx1="dk1" bg2="lt2" tx2="dk2" accent1="accent1" accent2="accent2" accent3="accent3" accent4="accent4" accent5="accent5" accent6="accent6" hlink="hlink" folHlink="folHlink"/>
  <p:sldLayoutIdLst>
    <p:sldLayoutId id="2147496752" r:id="rId1"/>
    <p:sldLayoutId id="2147496753" r:id="rId2"/>
    <p:sldLayoutId id="2147496754" r:id="rId3"/>
    <p:sldLayoutId id="2147496755" r:id="rId4"/>
    <p:sldLayoutId id="2147496756" r:id="rId5"/>
    <p:sldLayoutId id="2147496757" r:id="rId6"/>
    <p:sldLayoutId id="2147496758" r:id="rId7"/>
    <p:sldLayoutId id="2147496759" r:id="rId8"/>
    <p:sldLayoutId id="2147496760" r:id="rId9"/>
    <p:sldLayoutId id="2147496761" r:id="rId10"/>
    <p:sldLayoutId id="2147496762"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908414433"/>
      </p:ext>
    </p:extLst>
  </p:cSld>
  <p:clrMap bg1="lt1" tx1="dk1" bg2="lt2" tx2="dk2" accent1="accent1" accent2="accent2" accent3="accent3" accent4="accent4" accent5="accent5" accent6="accent6" hlink="hlink" folHlink="folHlink"/>
  <p:sldLayoutIdLst>
    <p:sldLayoutId id="2147496764" r:id="rId1"/>
    <p:sldLayoutId id="2147496765" r:id="rId2"/>
    <p:sldLayoutId id="2147496766" r:id="rId3"/>
    <p:sldLayoutId id="2147496767" r:id="rId4"/>
    <p:sldLayoutId id="2147496768" r:id="rId5"/>
    <p:sldLayoutId id="2147496769" r:id="rId6"/>
    <p:sldLayoutId id="2147496770" r:id="rId7"/>
    <p:sldLayoutId id="2147496771" r:id="rId8"/>
    <p:sldLayoutId id="2147496772" r:id="rId9"/>
    <p:sldLayoutId id="2147496773" r:id="rId10"/>
    <p:sldLayoutId id="2147496774" r:id="rId11"/>
    <p:sldLayoutId id="2147496775" r:id="rId12"/>
    <p:sldLayoutId id="21474967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ea typeface="+mn-ea"/>
                <a:cs typeface="+mn-cs"/>
              </a:rPr>
              <a:pPr defTabSz="457200" eaLnBrk="1" fontAlgn="auto" hangingPunct="1">
                <a:spcBef>
                  <a:spcPts val="0"/>
                </a:spcBef>
                <a:spcAft>
                  <a:spcPts val="0"/>
                </a:spcAft>
              </a:pPr>
              <a:t>4/12/25</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ea typeface="+mn-ea"/>
                <a:cs typeface="+mn-cs"/>
              </a:rPr>
              <a:pPr defTabSz="457200" eaLnBrk="1" fontAlgn="auto" hangingPunct="1">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3751866271"/>
      </p:ext>
    </p:extLst>
  </p:cSld>
  <p:clrMap bg1="lt1" tx1="dk1" bg2="lt2" tx2="dk2" accent1="accent1" accent2="accent2" accent3="accent3" accent4="accent4" accent5="accent5" accent6="accent6" hlink="hlink" folHlink="folHlink"/>
  <p:sldLayoutIdLst>
    <p:sldLayoutId id="2147496778" r:id="rId1"/>
    <p:sldLayoutId id="2147496779" r:id="rId2"/>
    <p:sldLayoutId id="2147496780" r:id="rId3"/>
    <p:sldLayoutId id="2147496781" r:id="rId4"/>
    <p:sldLayoutId id="2147496782" r:id="rId5"/>
    <p:sldLayoutId id="2147496783" r:id="rId6"/>
    <p:sldLayoutId id="2147496784" r:id="rId7"/>
    <p:sldLayoutId id="2147496785" r:id="rId8"/>
    <p:sldLayoutId id="2147496786" r:id="rId9"/>
    <p:sldLayoutId id="2147496787" r:id="rId10"/>
    <p:sldLayoutId id="2147496788" r:id="rId11"/>
    <p:sldLayoutId id="2147496789"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1295401"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a:defRPr sz="1400">
                <a:solidFill>
                  <a:srgbClr val="000000"/>
                </a:solidFill>
                <a:latin typeface="Arial" charset="0"/>
              </a:defRPr>
            </a:lvl1pPr>
          </a:lstStyle>
          <a:p>
            <a:pPr>
              <a:defRPr/>
            </a:pPr>
            <a:fld id="{09FF033A-B6CE-B441-AF47-A505C5DBE8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099" r:id="rId1"/>
    <p:sldLayoutId id="2147496100" r:id="rId2"/>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b="1">
          <a:solidFill>
            <a:schemeClr val="tx1"/>
          </a:solidFill>
          <a:latin typeface="Arial" pitchFamily="-105" charset="0"/>
        </a:defRPr>
      </a:lvl6pPr>
      <a:lvl7pPr marL="912825" algn="ctr" rtl="0" fontAlgn="base">
        <a:spcBef>
          <a:spcPct val="0"/>
        </a:spcBef>
        <a:spcAft>
          <a:spcPct val="0"/>
        </a:spcAft>
        <a:defRPr sz="4400" b="1">
          <a:solidFill>
            <a:schemeClr val="tx1"/>
          </a:solidFill>
          <a:latin typeface="Arial" pitchFamily="-105" charset="0"/>
        </a:defRPr>
      </a:lvl7pPr>
      <a:lvl8pPr marL="1369220" algn="ctr" rtl="0" fontAlgn="base">
        <a:spcBef>
          <a:spcPct val="0"/>
        </a:spcBef>
        <a:spcAft>
          <a:spcPct val="0"/>
        </a:spcAft>
        <a:defRPr sz="4400" b="1">
          <a:solidFill>
            <a:schemeClr val="tx1"/>
          </a:solidFill>
          <a:latin typeface="Arial" pitchFamily="-105" charset="0"/>
        </a:defRPr>
      </a:lvl8pPr>
      <a:lvl9pPr marL="1825644" algn="ctr" rtl="0" fontAlgn="base">
        <a:spcBef>
          <a:spcPct val="0"/>
        </a:spcBef>
        <a:spcAft>
          <a:spcPct val="0"/>
        </a:spcAft>
        <a:defRPr sz="4400" b="1">
          <a:solidFill>
            <a:schemeClr val="tx1"/>
          </a:solidFill>
          <a:latin typeface="Arial"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4/12/25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2221142124"/>
      </p:ext>
    </p:extLst>
  </p:cSld>
  <p:clrMap bg1="lt1" tx1="dk1" bg2="lt2" tx2="dk2" accent1="accent1" accent2="accent2" accent3="accent3" accent4="accent4" accent5="accent5" accent6="accent6" hlink="hlink" folHlink="folHlink"/>
  <p:sldLayoutIdLst>
    <p:sldLayoutId id="2147496791" r:id="rId1"/>
    <p:sldLayoutId id="2147496792" r:id="rId2"/>
    <p:sldLayoutId id="2147496793" r:id="rId3"/>
    <p:sldLayoutId id="2147496794" r:id="rId4"/>
    <p:sldLayoutId id="2147496795" r:id="rId5"/>
    <p:sldLayoutId id="2147496796" r:id="rId6"/>
    <p:sldLayoutId id="2147496797" r:id="rId7"/>
    <p:sldLayoutId id="2147496798" r:id="rId8"/>
    <p:sldLayoutId id="2147496799" r:id="rId9"/>
    <p:sldLayoutId id="2147496800" r:id="rId10"/>
    <p:sldLayoutId id="2147496801"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0B0B16"/>
        </a:solidFill>
        <a:effectLst/>
      </p:bgPr>
    </p:bg>
    <p:spTree>
      <p:nvGrpSpPr>
        <p:cNvPr id="1" name=""/>
        <p:cNvGrpSpPr/>
        <p:nvPr/>
      </p:nvGrpSpPr>
      <p:grpSpPr>
        <a:xfrm>
          <a:off x="0" y="0"/>
          <a:ext cx="0" cy="0"/>
          <a:chOff x="0" y="0"/>
          <a:chExt cx="0" cy="0"/>
        </a:xfrm>
      </p:grpSpPr>
      <p:sp>
        <p:nvSpPr>
          <p:cNvPr id="27707" name="Rectangle 59">
            <a:extLst>
              <a:ext uri="{FF2B5EF4-FFF2-40B4-BE49-F238E27FC236}">
                <a16:creationId xmlns:a16="http://schemas.microsoft.com/office/drawing/2014/main" id="{D42D59AC-7013-488C-850A-D5D1385404FF}"/>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708" name="Rectangle 60">
            <a:extLst>
              <a:ext uri="{FF2B5EF4-FFF2-40B4-BE49-F238E27FC236}">
                <a16:creationId xmlns:a16="http://schemas.microsoft.com/office/drawing/2014/main" id="{10ED6EB2-A502-43CC-B359-9A5DD0A0F075}"/>
              </a:ext>
            </a:extLst>
          </p:cNvPr>
          <p:cNvSpPr>
            <a:spLocks noGrp="1" noChangeArrowheads="1"/>
          </p:cNvSpPr>
          <p:nvPr>
            <p:ph type="body" idx="1"/>
          </p:nvPr>
        </p:nvSpPr>
        <p:spPr bwMode="auto">
          <a:xfrm>
            <a:off x="0" y="1981200"/>
            <a:ext cx="91440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7657461"/>
      </p:ext>
    </p:extLst>
  </p:cSld>
  <p:clrMap bg1="lt1" tx1="dk1" bg2="lt2" tx2="dk2" accent1="accent1" accent2="accent2" accent3="accent3" accent4="accent4" accent5="accent5" accent6="accent6" hlink="hlink" folHlink="folHlink"/>
  <p:sldLayoutIdLst>
    <p:sldLayoutId id="2147496803" r:id="rId1"/>
    <p:sldLayoutId id="2147496804" r:id="rId2"/>
    <p:sldLayoutId id="2147496805" r:id="rId3"/>
    <p:sldLayoutId id="2147496806" r:id="rId4"/>
    <p:sldLayoutId id="2147496807" r:id="rId5"/>
    <p:sldLayoutId id="2147496808" r:id="rId6"/>
    <p:sldLayoutId id="2147496809" r:id="rId7"/>
    <p:sldLayoutId id="2147496810" r:id="rId8"/>
    <p:sldLayoutId id="2147496811" r:id="rId9"/>
    <p:sldLayoutId id="2147496812" r:id="rId10"/>
    <p:sldLayoutId id="2147496813" r:id="rId1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b="1">
          <a:solidFill>
            <a:srgbClr val="FFFFFF"/>
          </a:solidFill>
          <a:effectLst>
            <a:outerShdw blurRad="38100" dist="38100" dir="2700000" algn="tl">
              <a:srgbClr val="000000">
                <a:alpha val="43137"/>
              </a:srgbClr>
            </a:outerShdw>
          </a:effectLst>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anose="05000000000000000000" pitchFamily="2" charset="2"/>
        <a:buChar char="l"/>
        <a:defRPr sz="28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l"/>
        <a:defRPr sz="24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l"/>
        <a:defRPr sz="20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30A50C4-A7A1-4DCE-BF92-70DDF519BB63}"/>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a:extLst>
              <a:ext uri="{FF2B5EF4-FFF2-40B4-BE49-F238E27FC236}">
                <a16:creationId xmlns:a16="http://schemas.microsoft.com/office/drawing/2014/main" id="{FBF5E096-4D9D-4A2E-86B9-DAC4DCEAA1B5}"/>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a:extLst>
              <a:ext uri="{FF2B5EF4-FFF2-40B4-BE49-F238E27FC236}">
                <a16:creationId xmlns:a16="http://schemas.microsoft.com/office/drawing/2014/main" id="{EEE77BAF-6BBD-4B34-8EA7-66B46CF054E2}"/>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Trebuchet MS" panose="020B0603020202020204" pitchFamily="34" charset="0"/>
                <a:ea typeface="Osaka" charset="-128"/>
              </a:defRPr>
            </a:lvl1pPr>
          </a:lstStyle>
          <a:p>
            <a:endParaRPr lang="en-US" altLang="en-US"/>
          </a:p>
        </p:txBody>
      </p:sp>
      <p:sp>
        <p:nvSpPr>
          <p:cNvPr id="23557" name="Rectangle 5">
            <a:extLst>
              <a:ext uri="{FF2B5EF4-FFF2-40B4-BE49-F238E27FC236}">
                <a16:creationId xmlns:a16="http://schemas.microsoft.com/office/drawing/2014/main" id="{5C22CE96-DFC5-4247-A052-64B8BC90189B}"/>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Trebuchet MS" panose="020B0603020202020204" pitchFamily="34" charset="0"/>
                <a:ea typeface="Osaka" charset="-128"/>
              </a:defRPr>
            </a:lvl1pPr>
          </a:lstStyle>
          <a:p>
            <a:endParaRPr lang="en-US" altLang="en-US"/>
          </a:p>
        </p:txBody>
      </p:sp>
      <p:sp>
        <p:nvSpPr>
          <p:cNvPr id="23558" name="Rectangle 6">
            <a:extLst>
              <a:ext uri="{FF2B5EF4-FFF2-40B4-BE49-F238E27FC236}">
                <a16:creationId xmlns:a16="http://schemas.microsoft.com/office/drawing/2014/main" id="{9C28926D-3582-46F2-8230-BB3973FC9E65}"/>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Trebuchet MS" panose="020B0603020202020204" pitchFamily="34" charset="0"/>
                <a:ea typeface="Osaka" charset="-128"/>
              </a:defRPr>
            </a:lvl1pPr>
          </a:lstStyle>
          <a:p>
            <a:fld id="{29FDC91F-670E-48BE-97E6-050C0C466719}" type="slidenum">
              <a:rPr lang="en-US" altLang="en-US"/>
              <a:pPr/>
              <a:t>‹#›</a:t>
            </a:fld>
            <a:endParaRPr lang="en-US" altLang="en-US"/>
          </a:p>
        </p:txBody>
      </p:sp>
    </p:spTree>
    <p:extLst>
      <p:ext uri="{BB962C8B-B14F-4D97-AF65-F5344CB8AC3E}">
        <p14:creationId xmlns:p14="http://schemas.microsoft.com/office/powerpoint/2010/main" val="2363915173"/>
      </p:ext>
    </p:extLst>
  </p:cSld>
  <p:clrMap bg1="dk2" tx1="lt1" bg2="dk1" tx2="lt2" accent1="accent1" accent2="accent2" accent3="accent3" accent4="accent4" accent5="accent5" accent6="accent6" hlink="hlink" folHlink="folHlink"/>
  <p:sldLayoutIdLst>
    <p:sldLayoutId id="2147496815" r:id="rId1"/>
    <p:sldLayoutId id="2147496816" r:id="rId2"/>
    <p:sldLayoutId id="2147496817" r:id="rId3"/>
    <p:sldLayoutId id="2147496818" r:id="rId4"/>
    <p:sldLayoutId id="2147496819" r:id="rId5"/>
    <p:sldLayoutId id="2147496820" r:id="rId6"/>
    <p:sldLayoutId id="2147496821" r:id="rId7"/>
    <p:sldLayoutId id="2147496822" r:id="rId8"/>
    <p:sldLayoutId id="2147496823" r:id="rId9"/>
    <p:sldLayoutId id="2147496824" r:id="rId10"/>
    <p:sldLayoutId id="214749682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b="1">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b="1">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b="1">
          <a:solidFill>
            <a:schemeClr val="tx2"/>
          </a:solidFill>
          <a:latin typeface="Trebuchet MS" charset="0"/>
          <a:ea typeface="Osaka" charset="-128"/>
          <a:cs typeface="Osaka" charset="-128"/>
        </a:defRPr>
      </a:lvl5pPr>
      <a:lvl6pPr marL="457200" algn="ctr" rtl="0" fontAlgn="base">
        <a:spcBef>
          <a:spcPct val="0"/>
        </a:spcBef>
        <a:spcAft>
          <a:spcPct val="0"/>
        </a:spcAft>
        <a:defRPr sz="4400" b="1">
          <a:solidFill>
            <a:schemeClr val="tx2"/>
          </a:solidFill>
          <a:latin typeface="Trebuchet MS" charset="0"/>
          <a:ea typeface="Osaka" charset="-128"/>
          <a:cs typeface="Osaka" charset="-128"/>
        </a:defRPr>
      </a:lvl6pPr>
      <a:lvl7pPr marL="914400" algn="ctr" rtl="0" fontAlgn="base">
        <a:spcBef>
          <a:spcPct val="0"/>
        </a:spcBef>
        <a:spcAft>
          <a:spcPct val="0"/>
        </a:spcAft>
        <a:defRPr sz="4400" b="1">
          <a:solidFill>
            <a:schemeClr val="tx2"/>
          </a:solidFill>
          <a:latin typeface="Trebuchet MS" charset="0"/>
          <a:ea typeface="Osaka" charset="-128"/>
          <a:cs typeface="Osaka" charset="-128"/>
        </a:defRPr>
      </a:lvl7pPr>
      <a:lvl8pPr marL="1371600" algn="ctr" rtl="0" fontAlgn="base">
        <a:spcBef>
          <a:spcPct val="0"/>
        </a:spcBef>
        <a:spcAft>
          <a:spcPct val="0"/>
        </a:spcAft>
        <a:defRPr sz="4400" b="1">
          <a:solidFill>
            <a:schemeClr val="tx2"/>
          </a:solidFill>
          <a:latin typeface="Trebuchet MS" charset="0"/>
          <a:ea typeface="Osaka" charset="-128"/>
          <a:cs typeface="Osaka" charset="-128"/>
        </a:defRPr>
      </a:lvl8pPr>
      <a:lvl9pPr marL="1828800" algn="ctr" rtl="0" fontAlgn="base">
        <a:spcBef>
          <a:spcPct val="0"/>
        </a:spcBef>
        <a:spcAft>
          <a:spcPct val="0"/>
        </a:spcAft>
        <a:defRPr sz="4400" b="1">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90C4CBE-6B52-40AB-B15E-F2B4E9A0E57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1B3403A-F642-4DFD-9797-D2E8034F5E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a:extLst>
              <a:ext uri="{FF2B5EF4-FFF2-40B4-BE49-F238E27FC236}">
                <a16:creationId xmlns:a16="http://schemas.microsoft.com/office/drawing/2014/main" id="{0F9B6A1F-FDE4-4A7F-83C7-3B092085180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1F2438C2-FD28-4AA3-8136-25AB655DEFE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66963687-E3A9-489D-8FD4-982EF9A2F45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fld id="{AEF215B1-E196-4442-B37A-8703EE553A65}" type="slidenum">
              <a:rPr lang="en-US" altLang="en-US"/>
              <a:pPr/>
              <a:t>‹#›</a:t>
            </a:fld>
            <a:endParaRPr lang="en-US" altLang="en-US"/>
          </a:p>
        </p:txBody>
      </p:sp>
    </p:spTree>
    <p:extLst>
      <p:ext uri="{BB962C8B-B14F-4D97-AF65-F5344CB8AC3E}">
        <p14:creationId xmlns:p14="http://schemas.microsoft.com/office/powerpoint/2010/main" val="340030082"/>
      </p:ext>
    </p:extLst>
  </p:cSld>
  <p:clrMap bg1="lt1" tx1="dk1" bg2="lt2" tx2="dk2" accent1="accent1" accent2="accent2" accent3="accent3" accent4="accent4" accent5="accent5" accent6="accent6" hlink="hlink" folHlink="folHlink"/>
  <p:sldLayoutIdLst>
    <p:sldLayoutId id="2147496827" r:id="rId1"/>
    <p:sldLayoutId id="2147496828" r:id="rId2"/>
    <p:sldLayoutId id="2147496829" r:id="rId3"/>
    <p:sldLayoutId id="2147496830" r:id="rId4"/>
    <p:sldLayoutId id="2147496831" r:id="rId5"/>
    <p:sldLayoutId id="2147496832" r:id="rId6"/>
    <p:sldLayoutId id="2147496833" r:id="rId7"/>
    <p:sldLayoutId id="2147496834" r:id="rId8"/>
    <p:sldLayoutId id="2147496835" r:id="rId9"/>
    <p:sldLayoutId id="2147496836" r:id="rId10"/>
    <p:sldLayoutId id="214749683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1" y="0"/>
            <a:ext cx="9159875" cy="6870700"/>
            <a:chOff x="0" y="0"/>
            <a:chExt cx="5770" cy="4328"/>
          </a:xfrm>
        </p:grpSpPr>
        <p:sp>
          <p:nvSpPr>
            <p:cNvPr id="15368"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5369"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sz="1800">
                <a:solidFill>
                  <a:srgbClr val="2F1311"/>
                </a:solidFill>
                <a:latin typeface="Arial" pitchFamily="22" charset="0"/>
              </a:endParaRPr>
            </a:p>
          </p:txBody>
        </p:sp>
        <p:grpSp>
          <p:nvGrpSpPr>
            <p:cNvPr id="15371" name="Group 1030"/>
            <p:cNvGrpSpPr>
              <a:grpSpLocks/>
            </p:cNvGrpSpPr>
            <p:nvPr/>
          </p:nvGrpSpPr>
          <p:grpSpPr bwMode="auto">
            <a:xfrm>
              <a:off x="4944" y="1"/>
              <a:ext cx="816" cy="3974"/>
              <a:chOff x="4944" y="1"/>
              <a:chExt cx="816" cy="3974"/>
            </a:xfrm>
          </p:grpSpPr>
          <p:grpSp>
            <p:nvGrpSpPr>
              <p:cNvPr id="15383" name="Group 1031"/>
              <p:cNvGrpSpPr>
                <a:grpSpLocks/>
              </p:cNvGrpSpPr>
              <p:nvPr userDrawn="1"/>
            </p:nvGrpSpPr>
            <p:grpSpPr bwMode="auto">
              <a:xfrm>
                <a:off x="5280" y="1"/>
                <a:ext cx="480" cy="1430"/>
                <a:chOff x="5280" y="1"/>
                <a:chExt cx="480" cy="1430"/>
              </a:xfrm>
            </p:grpSpPr>
            <p:grpSp>
              <p:nvGrpSpPr>
                <p:cNvPr id="15404" name="Group 1032"/>
                <p:cNvGrpSpPr>
                  <a:grpSpLocks/>
                </p:cNvGrpSpPr>
                <p:nvPr userDrawn="1"/>
              </p:nvGrpSpPr>
              <p:grpSpPr bwMode="auto">
                <a:xfrm rot="-5400000">
                  <a:off x="5484" y="0"/>
                  <a:ext cx="174" cy="176"/>
                  <a:chOff x="1657" y="323"/>
                  <a:chExt cx="1691" cy="2560"/>
                </a:xfrm>
              </p:grpSpPr>
              <p:grpSp>
                <p:nvGrpSpPr>
                  <p:cNvPr id="15413" name="Group 1033"/>
                  <p:cNvGrpSpPr>
                    <a:grpSpLocks/>
                  </p:cNvGrpSpPr>
                  <p:nvPr/>
                </p:nvGrpSpPr>
                <p:grpSpPr bwMode="auto">
                  <a:xfrm>
                    <a:off x="1657" y="323"/>
                    <a:ext cx="1691" cy="2560"/>
                    <a:chOff x="1657" y="323"/>
                    <a:chExt cx="1691" cy="2560"/>
                  </a:xfrm>
                </p:grpSpPr>
                <p:sp>
                  <p:nvSpPr>
                    <p:cNvPr id="15420" name="Freeform 1034"/>
                    <p:cNvSpPr>
                      <a:spLocks/>
                    </p:cNvSpPr>
                    <p:nvPr/>
                  </p:nvSpPr>
                  <p:spPr bwMode="auto">
                    <a:xfrm>
                      <a:off x="2405"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21" name="Freeform 1035"/>
                    <p:cNvSpPr>
                      <a:spLocks/>
                    </p:cNvSpPr>
                    <p:nvPr/>
                  </p:nvSpPr>
                  <p:spPr bwMode="auto">
                    <a:xfrm>
                      <a:off x="1803" y="163"/>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sp>
                <p:nvSpPr>
                  <p:cNvPr id="15414" name="Oval 1036"/>
                  <p:cNvSpPr>
                    <a:spLocks noChangeArrowheads="1"/>
                  </p:cNvSpPr>
                  <p:nvPr/>
                </p:nvSpPr>
                <p:spPr bwMode="auto">
                  <a:xfrm>
                    <a:off x="2396" y="1210"/>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5415" name="Freeform 1037"/>
                  <p:cNvSpPr>
                    <a:spLocks/>
                  </p:cNvSpPr>
                  <p:nvPr/>
                </p:nvSpPr>
                <p:spPr bwMode="auto">
                  <a:xfrm>
                    <a:off x="2891" y="527"/>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6" name="Freeform 1038"/>
                  <p:cNvSpPr>
                    <a:spLocks/>
                  </p:cNvSpPr>
                  <p:nvPr/>
                </p:nvSpPr>
                <p:spPr bwMode="auto">
                  <a:xfrm>
                    <a:off x="2959"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7" name="Freeform 1039"/>
                  <p:cNvSpPr>
                    <a:spLocks/>
                  </p:cNvSpPr>
                  <p:nvPr/>
                </p:nvSpPr>
                <p:spPr bwMode="auto">
                  <a:xfrm>
                    <a:off x="2658"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8"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9" name="Freeform 1041"/>
                  <p:cNvSpPr>
                    <a:spLocks/>
                  </p:cNvSpPr>
                  <p:nvPr/>
                </p:nvSpPr>
                <p:spPr bwMode="auto">
                  <a:xfrm>
                    <a:off x="2094" y="716"/>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pic>
              <p:nvPicPr>
                <p:cNvPr id="15405" name="Picture 104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6" name="Picture 104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7" name="Picture 104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8" name="Picture 1045"/>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9" name="Picture 1046"/>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0" name="Picture 1047"/>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1" name="Picture 1048"/>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2" name="Picture 1049"/>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4" name="Group 1050"/>
              <p:cNvGrpSpPr>
                <a:grpSpLocks/>
              </p:cNvGrpSpPr>
              <p:nvPr userDrawn="1"/>
            </p:nvGrpSpPr>
            <p:grpSpPr bwMode="auto">
              <a:xfrm>
                <a:off x="4944" y="1008"/>
                <a:ext cx="522" cy="2967"/>
                <a:chOff x="4944" y="1008"/>
                <a:chExt cx="522" cy="2967"/>
              </a:xfrm>
            </p:grpSpPr>
            <p:pic>
              <p:nvPicPr>
                <p:cNvPr id="15385" name="Picture 105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6" name="Picture 105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7" name="Picture 105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8" name="Picture 105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9" name="Picture 1055"/>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0" name="Picture 1056"/>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1" name="Picture 1057"/>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2" name="Picture 1058"/>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3" name="Picture 1059"/>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4" name="Picture 1060"/>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5" name="Picture 106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6" name="Picture 106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7" name="Picture 106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8" name="Picture 106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9" name="Picture 1065"/>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0" name="Picture 1066"/>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1" name="Picture 1067"/>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2" name="Picture 1068"/>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3" name="Picture 1069"/>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5372"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75"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cstate="print"/>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6"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cstate="print"/>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7"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378"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80"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5382"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sz="1800">
                <a:solidFill>
                  <a:srgbClr val="2F1311"/>
                </a:solidFill>
                <a:latin typeface="Tahoma" charset="0"/>
              </a:endParaRPr>
            </a:p>
          </p:txBody>
        </p:sp>
      </p:grpSp>
      <p:sp>
        <p:nvSpPr>
          <p:cNvPr id="15363" name="Rectangle 1081"/>
          <p:cNvSpPr>
            <a:spLocks noGrp="1" noChangeArrowheads="1"/>
          </p:cNvSpPr>
          <p:nvPr>
            <p:ph type="title"/>
          </p:nvPr>
        </p:nvSpPr>
        <p:spPr bwMode="auto">
          <a:xfrm>
            <a:off x="219076"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364" name="Rectangle 1082"/>
          <p:cNvSpPr>
            <a:spLocks noGrp="1" noChangeArrowheads="1"/>
          </p:cNvSpPr>
          <p:nvPr>
            <p:ph type="body" idx="1"/>
          </p:nvPr>
        </p:nvSpPr>
        <p:spPr bwMode="auto">
          <a:xfrm>
            <a:off x="263525" y="1598620"/>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1"/>
            <a:ext cx="1782763"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000">
                <a:solidFill>
                  <a:srgbClr val="2F1311"/>
                </a:solidFill>
                <a:latin typeface="+mn-lt"/>
                <a:ea typeface="+mn-ea"/>
                <a:cs typeface="+mn-cs"/>
              </a:defRPr>
            </a:lvl1pPr>
          </a:lstStyle>
          <a:p>
            <a:pPr>
              <a:defRPr/>
            </a:pPr>
            <a:endParaRPr lang="en-US">
              <a:latin typeface="Arial"/>
            </a:endParaRPr>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000">
                <a:solidFill>
                  <a:srgbClr val="2F1311"/>
                </a:solidFill>
                <a:latin typeface="+mn-lt"/>
                <a:ea typeface="+mn-ea"/>
                <a:cs typeface="+mn-cs"/>
              </a:defRPr>
            </a:lvl1pPr>
          </a:lstStyle>
          <a:p>
            <a:pPr>
              <a:defRPr/>
            </a:pPr>
            <a:endParaRPr lang="en-US">
              <a:latin typeface="Arial"/>
            </a:endParaRPr>
          </a:p>
        </p:txBody>
      </p:sp>
      <p:sp>
        <p:nvSpPr>
          <p:cNvPr id="148541" name="Rectangle 1085"/>
          <p:cNvSpPr>
            <a:spLocks noGrp="1" noChangeArrowheads="1"/>
          </p:cNvSpPr>
          <p:nvPr>
            <p:ph type="sldNum" sz="quarter" idx="4"/>
          </p:nvPr>
        </p:nvSpPr>
        <p:spPr bwMode="auto">
          <a:xfrm>
            <a:off x="5867407" y="6248400"/>
            <a:ext cx="1755775"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65951808-EB91-4044-B786-B925D7AECD03}" type="slidenum">
              <a:rPr lang="en-US"/>
              <a:pPr>
                <a:defRPr/>
              </a:pPr>
              <a:t>‹#›</a:t>
            </a:fld>
            <a:endParaRPr lang="en-US"/>
          </a:p>
        </p:txBody>
      </p:sp>
    </p:spTree>
    <p:extLst>
      <p:ext uri="{BB962C8B-B14F-4D97-AF65-F5344CB8AC3E}">
        <p14:creationId xmlns:p14="http://schemas.microsoft.com/office/powerpoint/2010/main" val="941718884"/>
      </p:ext>
    </p:extLst>
  </p:cSld>
  <p:clrMap bg1="lt1" tx1="dk1" bg2="lt2" tx2="dk2" accent1="accent1" accent2="accent2" accent3="accent3" accent4="accent4" accent5="accent5" accent6="accent6" hlink="hlink" folHlink="folHlink"/>
  <p:sldLayoutIdLst>
    <p:sldLayoutId id="2147496839"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042" algn="l" rtl="0" fontAlgn="base">
        <a:spcBef>
          <a:spcPct val="0"/>
        </a:spcBef>
        <a:spcAft>
          <a:spcPct val="0"/>
        </a:spcAft>
        <a:defRPr sz="4000">
          <a:solidFill>
            <a:schemeClr val="tx2"/>
          </a:solidFill>
          <a:latin typeface="Arial" pitchFamily="22" charset="0"/>
        </a:defRPr>
      </a:lvl6pPr>
      <a:lvl7pPr marL="914085" algn="l" rtl="0" fontAlgn="base">
        <a:spcBef>
          <a:spcPct val="0"/>
        </a:spcBef>
        <a:spcAft>
          <a:spcPct val="0"/>
        </a:spcAft>
        <a:defRPr sz="4000">
          <a:solidFill>
            <a:schemeClr val="tx2"/>
          </a:solidFill>
          <a:latin typeface="Arial" pitchFamily="22" charset="0"/>
        </a:defRPr>
      </a:lvl7pPr>
      <a:lvl8pPr marL="1371124" algn="l" rtl="0" fontAlgn="base">
        <a:spcBef>
          <a:spcPct val="0"/>
        </a:spcBef>
        <a:spcAft>
          <a:spcPct val="0"/>
        </a:spcAft>
        <a:defRPr sz="4000">
          <a:solidFill>
            <a:schemeClr val="tx2"/>
          </a:solidFill>
          <a:latin typeface="Arial" pitchFamily="22" charset="0"/>
        </a:defRPr>
      </a:lvl8pPr>
      <a:lvl9pPr marL="1828170" algn="l" rtl="0" fontAlgn="base">
        <a:spcBef>
          <a:spcPct val="0"/>
        </a:spcBef>
        <a:spcAft>
          <a:spcPct val="0"/>
        </a:spcAft>
        <a:defRPr sz="4000">
          <a:solidFill>
            <a:schemeClr val="tx2"/>
          </a:solidFill>
          <a:latin typeface="Arial" pitchFamily="22" charset="0"/>
        </a:defRPr>
      </a:lvl9pPr>
    </p:titleStyle>
    <p:bodyStyle>
      <a:lvl1pPr marL="342781" indent="-342781"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2602" indent="-228522"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128"/>
        </a:defRPr>
      </a:lvl3pPr>
      <a:lvl4pPr marL="1599645" indent="-228522"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2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2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2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a:pPr/>
              <a:t>‹#›</a:t>
            </a:fld>
            <a:endParaRPr lang="en-US"/>
          </a:p>
        </p:txBody>
      </p:sp>
    </p:spTree>
    <p:extLst>
      <p:ext uri="{BB962C8B-B14F-4D97-AF65-F5344CB8AC3E}">
        <p14:creationId xmlns:p14="http://schemas.microsoft.com/office/powerpoint/2010/main" val="1601359680"/>
      </p:ext>
    </p:extLst>
  </p:cSld>
  <p:clrMap bg1="lt1" tx1="dk1" bg2="lt2" tx2="dk2" accent1="accent1" accent2="accent2" accent3="accent3" accent4="accent4" accent5="accent5" accent6="accent6" hlink="hlink" folHlink="folHlink"/>
  <p:sldLayoutIdLst>
    <p:sldLayoutId id="2147496841" r:id="rId1"/>
    <p:sldLayoutId id="2147496842" r:id="rId2"/>
    <p:sldLayoutId id="2147496843" r:id="rId3"/>
    <p:sldLayoutId id="2147496844" r:id="rId4"/>
    <p:sldLayoutId id="2147496845" r:id="rId5"/>
    <p:sldLayoutId id="2147496846" r:id="rId6"/>
    <p:sldLayoutId id="2147496847" r:id="rId7"/>
    <p:sldLayoutId id="2147496848" r:id="rId8"/>
    <p:sldLayoutId id="2147496849" r:id="rId9"/>
    <p:sldLayoutId id="2147496850" r:id="rId10"/>
    <p:sldLayoutId id="2147496851"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2"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04"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5"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7"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9"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1"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5"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7"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1"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4"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6"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nvGrpSpPr>
            <p:cNvPr id="4510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8B3BD92B-089A-E644-B0AC-3A28732A66E4}" type="slidenum">
              <a:rPr lang="en-US"/>
              <a:pPr/>
              <a:t>‹#›</a:t>
            </a:fld>
            <a:endParaRPr lang="en-US"/>
          </a:p>
        </p:txBody>
      </p:sp>
    </p:spTree>
    <p:extLst>
      <p:ext uri="{BB962C8B-B14F-4D97-AF65-F5344CB8AC3E}">
        <p14:creationId xmlns:p14="http://schemas.microsoft.com/office/powerpoint/2010/main" val="626770504"/>
      </p:ext>
    </p:extLst>
  </p:cSld>
  <p:clrMap bg1="dk2" tx1="lt1" bg2="dk1" tx2="lt2" accent1="accent1" accent2="accent2" accent3="accent3" accent4="accent4" accent5="accent5" accent6="accent6" hlink="hlink" folHlink="folHlink"/>
  <p:sldLayoutIdLst>
    <p:sldLayoutId id="2147496853" r:id="rId1"/>
    <p:sldLayoutId id="2147496854" r:id="rId2"/>
    <p:sldLayoutId id="2147496855"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128"/>
                <a:cs typeface="ＭＳ Ｐゴシック" charset="-128"/>
              </a:defRPr>
            </a:lvl1pPr>
          </a:lstStyle>
          <a:p>
            <a:pPr>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128"/>
                <a:cs typeface="ＭＳ Ｐゴシック" charset="-128"/>
              </a:defRPr>
            </a:lvl1pPr>
          </a:lstStyle>
          <a:p>
            <a:pPr>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fld id="{6E13FC9B-A5D2-1D42-BBD8-2E8D204BA869}" type="slidenum">
              <a:rPr lang="en-US"/>
              <a:pPr/>
              <a:t>‹#›</a:t>
            </a:fld>
            <a:endParaRPr lang="en-US"/>
          </a:p>
        </p:txBody>
      </p:sp>
    </p:spTree>
    <p:extLst>
      <p:ext uri="{BB962C8B-B14F-4D97-AF65-F5344CB8AC3E}">
        <p14:creationId xmlns:p14="http://schemas.microsoft.com/office/powerpoint/2010/main" val="2526117996"/>
      </p:ext>
    </p:extLst>
  </p:cSld>
  <p:clrMap bg1="dk2" tx1="lt1" bg2="dk1" tx2="lt2" accent1="accent1" accent2="accent2" accent3="accent3" accent4="accent4" accent5="accent5" accent6="accent6" hlink="hlink" folHlink="folHlink"/>
  <p:sldLayoutIdLst>
    <p:sldLayoutId id="2147496857" r:id="rId1"/>
    <p:sldLayoutId id="2147496858" r:id="rId2"/>
    <p:sldLayoutId id="2147496859" r:id="rId3"/>
    <p:sldLayoutId id="2147496860" r:id="rId4"/>
    <p:sldLayoutId id="2147496861" r:id="rId5"/>
    <p:sldLayoutId id="2147496862" r:id="rId6"/>
    <p:sldLayoutId id="2147496863" r:id="rId7"/>
    <p:sldLayoutId id="2147496864" r:id="rId8"/>
    <p:sldLayoutId id="2147496865" r:id="rId9"/>
    <p:sldLayoutId id="2147496866" r:id="rId10"/>
    <p:sldLayoutId id="2147496867"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5"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16"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7"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defRPr>
            </a:lvl1pPr>
          </a:lstStyle>
          <a:p>
            <a:pPr>
              <a:defRPr/>
            </a:pPr>
            <a:endParaRPr lang="en-US"/>
          </a:p>
        </p:txBody>
      </p:sp>
      <p:sp>
        <p:nvSpPr>
          <p:cNvPr id="141318"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defRPr>
            </a:lvl1pPr>
          </a:lstStyle>
          <a:p>
            <a:pPr>
              <a:defRPr/>
            </a:pPr>
            <a:endParaRPr lang="en-US"/>
          </a:p>
        </p:txBody>
      </p:sp>
      <p:sp>
        <p:nvSpPr>
          <p:cNvPr id="141319"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a:defRPr>
            </a:lvl1pPr>
          </a:lstStyle>
          <a:p>
            <a:pPr>
              <a:defRPr/>
            </a:pPr>
            <a:fld id="{D99317D5-D401-4B4A-B765-B5C3AFFC62ED}" type="slidenum">
              <a:rPr lang="en-US"/>
              <a:pPr>
                <a:defRPr/>
              </a:pPr>
              <a:t>‹#›</a:t>
            </a:fld>
            <a:endParaRPr lang="en-US"/>
          </a:p>
        </p:txBody>
      </p:sp>
    </p:spTree>
    <p:extLst>
      <p:ext uri="{BB962C8B-B14F-4D97-AF65-F5344CB8AC3E}">
        <p14:creationId xmlns:p14="http://schemas.microsoft.com/office/powerpoint/2010/main" val="2525521713"/>
      </p:ext>
    </p:extLst>
  </p:cSld>
  <p:clrMap bg1="dk2" tx1="lt1" bg2="dk1" tx2="lt2" accent1="accent1" accent2="accent2" accent3="accent3" accent4="accent4" accent5="accent5" accent6="accent6" hlink="hlink" folHlink="folHlink"/>
  <p:sldLayoutIdLst>
    <p:sldLayoutId id="2147496869" r:id="rId1"/>
    <p:sldLayoutId id="2147496870" r:id="rId2"/>
    <p:sldLayoutId id="2147496871" r:id="rId3"/>
    <p:sldLayoutId id="2147496872" r:id="rId4"/>
    <p:sldLayoutId id="2147496873" r:id="rId5"/>
    <p:sldLayoutId id="2147496874" r:id="rId6"/>
    <p:sldLayoutId id="2147496875" r:id="rId7"/>
    <p:sldLayoutId id="2147496876" r:id="rId8"/>
    <p:sldLayoutId id="2147496877" r:id="rId9"/>
    <p:sldLayoutId id="2147496878" r:id="rId10"/>
    <p:sldLayoutId id="2147496879"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9938" name="Group 2">
            <a:extLst>
              <a:ext uri="{FF2B5EF4-FFF2-40B4-BE49-F238E27FC236}">
                <a16:creationId xmlns:a16="http://schemas.microsoft.com/office/drawing/2014/main" id="{F1C8B314-1DD1-4598-97CE-B26B029A1685}"/>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47BE847C-7C8A-410A-80EA-A38CAC0C28FD}"/>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39945" name="Arc 4">
              <a:extLst>
                <a:ext uri="{FF2B5EF4-FFF2-40B4-BE49-F238E27FC236}">
                  <a16:creationId xmlns:a16="http://schemas.microsoft.com/office/drawing/2014/main" id="{6DB9EF08-589C-4756-AE3F-1A5D7DF8D767}"/>
                </a:ext>
              </a:extLst>
            </p:cNvPr>
            <p:cNvSpPr>
              <a:spLocks/>
            </p:cNvSpPr>
            <p:nvPr/>
          </p:nvSpPr>
          <p:spPr bwMode="auto">
            <a:xfrm>
              <a:off x="0" y="1"/>
              <a:ext cx="5298" cy="4312"/>
            </a:xfrm>
            <a:custGeom>
              <a:avLst/>
              <a:gdLst>
                <a:gd name="T0" fmla="*/ 0 w 21600"/>
                <a:gd name="T1" fmla="*/ 0 h 21600"/>
                <a:gd name="T2" fmla="*/ 319 w 21600"/>
                <a:gd name="T3" fmla="*/ 172 h 21600"/>
                <a:gd name="T4" fmla="*/ 0 w 21600"/>
                <a:gd name="T5" fmla="*/ 1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6149" name="Rectangle 5">
            <a:extLst>
              <a:ext uri="{FF2B5EF4-FFF2-40B4-BE49-F238E27FC236}">
                <a16:creationId xmlns:a16="http://schemas.microsoft.com/office/drawing/2014/main" id="{0E76B30C-4248-49DC-A3D5-614E20A205DF}"/>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85AAF736-CA98-47F3-9B00-4031BB1846A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992BCF26-DDEF-43C4-AE97-73541C57652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a:extLst>
              <a:ext uri="{FF2B5EF4-FFF2-40B4-BE49-F238E27FC236}">
                <a16:creationId xmlns:a16="http://schemas.microsoft.com/office/drawing/2014/main" id="{77F7A3E5-FDB7-4F91-B674-D217C41227A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latin typeface="Times New Roman" panose="02020603050405020304" pitchFamily="18" charset="0"/>
              </a:defRPr>
            </a:lvl1pPr>
          </a:lstStyle>
          <a:p>
            <a:fld id="{615152A9-144D-4D68-AB5D-7C551581D22D}" type="slidenum">
              <a:rPr lang="en-US" altLang="en-US"/>
              <a:pPr/>
              <a:t>‹#›</a:t>
            </a:fld>
            <a:endParaRPr lang="en-US" altLang="en-US"/>
          </a:p>
        </p:txBody>
      </p:sp>
      <p:sp>
        <p:nvSpPr>
          <p:cNvPr id="39943" name="Rectangle 9">
            <a:extLst>
              <a:ext uri="{FF2B5EF4-FFF2-40B4-BE49-F238E27FC236}">
                <a16:creationId xmlns:a16="http://schemas.microsoft.com/office/drawing/2014/main" id="{66AF9170-38F4-4A95-AA13-0C74F1EA537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75053109"/>
      </p:ext>
    </p:extLst>
  </p:cSld>
  <p:clrMap bg1="dk2" tx1="lt1" bg2="dk1" tx2="lt2" accent1="accent1" accent2="accent2" accent3="accent3" accent4="accent4" accent5="accent5" accent6="accent6" hlink="hlink" folHlink="folHlink"/>
  <p:sldLayoutIdLst>
    <p:sldLayoutId id="2147496881" r:id="rId1"/>
    <p:sldLayoutId id="2147496882" r:id="rId2"/>
    <p:sldLayoutId id="2147496883" r:id="rId3"/>
    <p:sldLayoutId id="2147496884" r:id="rId4"/>
    <p:sldLayoutId id="2147496885" r:id="rId5"/>
    <p:sldLayoutId id="2147496886" r:id="rId6"/>
    <p:sldLayoutId id="2147496887" r:id="rId7"/>
    <p:sldLayoutId id="2147496888" r:id="rId8"/>
    <p:sldLayoutId id="2147496889" r:id="rId9"/>
    <p:sldLayoutId id="2147496890" r:id="rId10"/>
    <p:sldLayoutId id="2147496891" r:id="rId11"/>
    <p:sldLayoutId id="214749689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anose="020B0600070205080204" pitchFamily="34"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eaLnBrk="0" hangingPunct="0">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Arial" charset="0"/>
                <a:ea typeface="ヒラギノ角ゴ Pro W3" charset="0"/>
                <a:cs typeface="ヒラギノ角ゴ Pro W3" charset="0"/>
              </a:defRPr>
            </a:lvl1pPr>
          </a:lstStyle>
          <a:p>
            <a:pPr>
              <a:defRPr/>
            </a:pPr>
            <a:fld id="{0DDE364A-0433-6A4E-89E3-D0950D3620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145"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6411" algn="ctr" rtl="0" fontAlgn="base">
        <a:spcBef>
          <a:spcPct val="0"/>
        </a:spcBef>
        <a:spcAft>
          <a:spcPct val="0"/>
        </a:spcAft>
        <a:defRPr sz="4400">
          <a:solidFill>
            <a:schemeClr val="tx2"/>
          </a:solidFill>
          <a:latin typeface="Arial" charset="0"/>
          <a:ea typeface="ヒラギノ角ゴ Pro W3" pitchFamily="80" charset="-128"/>
        </a:defRPr>
      </a:lvl6pPr>
      <a:lvl7pPr marL="912825" algn="ctr" rtl="0" fontAlgn="base">
        <a:spcBef>
          <a:spcPct val="0"/>
        </a:spcBef>
        <a:spcAft>
          <a:spcPct val="0"/>
        </a:spcAft>
        <a:defRPr sz="4400">
          <a:solidFill>
            <a:schemeClr val="tx2"/>
          </a:solidFill>
          <a:latin typeface="Arial" charset="0"/>
          <a:ea typeface="ヒラギノ角ゴ Pro W3" pitchFamily="80" charset="-128"/>
        </a:defRPr>
      </a:lvl7pPr>
      <a:lvl8pPr marL="1369220" algn="ctr" rtl="0" fontAlgn="base">
        <a:spcBef>
          <a:spcPct val="0"/>
        </a:spcBef>
        <a:spcAft>
          <a:spcPct val="0"/>
        </a:spcAft>
        <a:defRPr sz="4400">
          <a:solidFill>
            <a:schemeClr val="tx2"/>
          </a:solidFill>
          <a:latin typeface="Arial" charset="0"/>
          <a:ea typeface="ヒラギノ角ゴ Pro W3" pitchFamily="80" charset="-128"/>
        </a:defRPr>
      </a:lvl8pPr>
      <a:lvl9pPr marL="1825644"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1657" indent="-28526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1010" indent="-228206"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597431" indent="-228206"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3830" indent="-228206"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0238" indent="-228206" algn="l" rtl="0" fontAlgn="base">
        <a:spcBef>
          <a:spcPct val="20000"/>
        </a:spcBef>
        <a:spcAft>
          <a:spcPct val="0"/>
        </a:spcAft>
        <a:buChar char="»"/>
        <a:defRPr sz="2000">
          <a:solidFill>
            <a:schemeClr val="tx1"/>
          </a:solidFill>
          <a:latin typeface="+mn-lt"/>
          <a:ea typeface="+mn-ea"/>
        </a:defRPr>
      </a:lvl6pPr>
      <a:lvl7pPr marL="2966653" indent="-228206" algn="l" rtl="0" fontAlgn="base">
        <a:spcBef>
          <a:spcPct val="20000"/>
        </a:spcBef>
        <a:spcAft>
          <a:spcPct val="0"/>
        </a:spcAft>
        <a:buChar char="»"/>
        <a:defRPr sz="2000">
          <a:solidFill>
            <a:schemeClr val="tx1"/>
          </a:solidFill>
          <a:latin typeface="+mn-lt"/>
          <a:ea typeface="+mn-ea"/>
        </a:defRPr>
      </a:lvl7pPr>
      <a:lvl8pPr marL="3423050" indent="-228206" algn="l" rtl="0" fontAlgn="base">
        <a:spcBef>
          <a:spcPct val="20000"/>
        </a:spcBef>
        <a:spcAft>
          <a:spcPct val="0"/>
        </a:spcAft>
        <a:buChar char="»"/>
        <a:defRPr sz="2000">
          <a:solidFill>
            <a:schemeClr val="tx1"/>
          </a:solidFill>
          <a:latin typeface="+mn-lt"/>
          <a:ea typeface="+mn-ea"/>
        </a:defRPr>
      </a:lvl8pPr>
      <a:lvl9pPr marL="3879469" indent="-22820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C9D6C05-2E23-4E96-9DEC-D6903FB495F3}"/>
              </a:ext>
            </a:extLst>
          </p:cNvPr>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7A12B427-BBC9-4F10-808A-FCFE8E77F55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a:extLst>
              <a:ext uri="{FF2B5EF4-FFF2-40B4-BE49-F238E27FC236}">
                <a16:creationId xmlns:a16="http://schemas.microsoft.com/office/drawing/2014/main" id="{8F3BDA8A-F835-4476-9BC6-2EA3B5EF453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71D88EEB-BE38-456D-A921-BDF8395F51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A3AC7804-09CA-42BD-93E0-F6051F92D52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6009FE59-FF7A-431B-B6FE-3696F48A8ACC}" type="slidenum">
              <a:rPr lang="en-US" altLang="en-US"/>
              <a:pPr/>
              <a:t>‹#›</a:t>
            </a:fld>
            <a:endParaRPr lang="en-US" altLang="en-US"/>
          </a:p>
        </p:txBody>
      </p:sp>
    </p:spTree>
    <p:extLst>
      <p:ext uri="{BB962C8B-B14F-4D97-AF65-F5344CB8AC3E}">
        <p14:creationId xmlns:p14="http://schemas.microsoft.com/office/powerpoint/2010/main" val="3668577411"/>
      </p:ext>
    </p:extLst>
  </p:cSld>
  <p:clrMap bg1="lt1" tx1="dk1" bg2="lt2" tx2="dk2" accent1="accent1" accent2="accent2" accent3="accent3" accent4="accent4" accent5="accent5" accent6="accent6" hlink="hlink" folHlink="folHlink"/>
  <p:sldLayoutIdLst>
    <p:sldLayoutId id="2147496906" r:id="rId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MS PGothic" panose="020B0600070205080204" pitchFamily="34" charset="-128"/>
          <a:cs typeface="Arial"/>
        </a:defRPr>
      </a:lvl1pPr>
      <a:lvl2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DF099F-D587-443D-947B-8E71C16DA2B1}"/>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1388631E-0B7C-4041-B245-2D04F49FEE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ABBF272-D42B-4639-9F5B-93888B86101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4FD74F55-4F43-4DC5-A512-E4766458E86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D4F0C730-CED8-43D6-AD14-EE58C48230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C83E5B5-D126-44C5-B1C4-70A4BB4A2878}" type="slidenum">
              <a:rPr lang="en-US" altLang="en-US"/>
              <a:pPr/>
              <a:t>‹#›</a:t>
            </a:fld>
            <a:endParaRPr lang="en-US" altLang="en-US"/>
          </a:p>
        </p:txBody>
      </p:sp>
    </p:spTree>
    <p:extLst>
      <p:ext uri="{BB962C8B-B14F-4D97-AF65-F5344CB8AC3E}">
        <p14:creationId xmlns:p14="http://schemas.microsoft.com/office/powerpoint/2010/main" val="2746052641"/>
      </p:ext>
    </p:extLst>
  </p:cSld>
  <p:clrMap bg1="lt1" tx1="dk1" bg2="lt2" tx2="dk2" accent1="accent1" accent2="accent2" accent3="accent3" accent4="accent4" accent5="accent5" accent6="accent6" hlink="hlink" folHlink="folHlink"/>
  <p:sldLayoutIdLst>
    <p:sldLayoutId id="2147496908" r:id="rId1"/>
    <p:sldLayoutId id="2147496909" r:id="rId2"/>
    <p:sldLayoutId id="2147496910" r:id="rId3"/>
    <p:sldLayoutId id="2147496911" r:id="rId4"/>
    <p:sldLayoutId id="2147496912" r:id="rId5"/>
    <p:sldLayoutId id="2147496913" r:id="rId6"/>
    <p:sldLayoutId id="2147496914" r:id="rId7"/>
    <p:sldLayoutId id="2147496915" r:id="rId8"/>
    <p:sldLayoutId id="2147496916" r:id="rId9"/>
    <p:sldLayoutId id="2147496917" r:id="rId10"/>
    <p:sldLayoutId id="2147496918"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7EF726E-A627-45A6-9962-5849A9A2176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5BB8D84C-3F30-4798-9C33-3C471F31B13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FD18D8D8-CD38-4282-A554-0D1DD78FDBF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cs typeface="ＭＳ Ｐゴシック" charset="-128"/>
              </a:defRPr>
            </a:lvl1pPr>
          </a:lstStyle>
          <a:p>
            <a:pPr>
              <a:defRPr/>
            </a:pPr>
            <a:endParaRPr lang="en-US"/>
          </a:p>
        </p:txBody>
      </p:sp>
      <p:sp>
        <p:nvSpPr>
          <p:cNvPr id="6149" name="Rectangle 5">
            <a:extLst>
              <a:ext uri="{FF2B5EF4-FFF2-40B4-BE49-F238E27FC236}">
                <a16:creationId xmlns:a16="http://schemas.microsoft.com/office/drawing/2014/main" id="{A545117D-F356-432E-8D5B-7FA1C78BFAA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cs typeface="ＭＳ Ｐゴシック" charset="-128"/>
              </a:defRPr>
            </a:lvl1pPr>
          </a:lstStyle>
          <a:p>
            <a:pPr>
              <a:defRPr/>
            </a:pPr>
            <a:endParaRPr lang="en-US"/>
          </a:p>
        </p:txBody>
      </p:sp>
      <p:sp>
        <p:nvSpPr>
          <p:cNvPr id="6150" name="Rectangle 6">
            <a:extLst>
              <a:ext uri="{FF2B5EF4-FFF2-40B4-BE49-F238E27FC236}">
                <a16:creationId xmlns:a16="http://schemas.microsoft.com/office/drawing/2014/main" id="{76DE9481-9FC1-4123-BC15-02EEF725FFE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5A9BC041-A515-46EB-AB51-927DD8B56A7D}" type="slidenum">
              <a:rPr lang="en-US" altLang="en-US"/>
              <a:pPr/>
              <a:t>‹#›</a:t>
            </a:fld>
            <a:endParaRPr lang="en-US" altLang="en-US"/>
          </a:p>
        </p:txBody>
      </p:sp>
    </p:spTree>
    <p:extLst>
      <p:ext uri="{BB962C8B-B14F-4D97-AF65-F5344CB8AC3E}">
        <p14:creationId xmlns:p14="http://schemas.microsoft.com/office/powerpoint/2010/main" val="1364396080"/>
      </p:ext>
    </p:extLst>
  </p:cSld>
  <p:clrMap bg1="lt1" tx1="dk1" bg2="lt2" tx2="dk2" accent1="accent1" accent2="accent2" accent3="accent3" accent4="accent4" accent5="accent5" accent6="accent6" hlink="hlink" folHlink="folHlink"/>
  <p:sldLayoutIdLst>
    <p:sldLayoutId id="2147496920" r:id="rId1"/>
    <p:sldLayoutId id="2147496921" r:id="rId2"/>
    <p:sldLayoutId id="2147496922" r:id="rId3"/>
    <p:sldLayoutId id="2147496923" r:id="rId4"/>
    <p:sldLayoutId id="2147496924" r:id="rId5"/>
    <p:sldLayoutId id="2147496925" r:id="rId6"/>
    <p:sldLayoutId id="2147496926" r:id="rId7"/>
    <p:sldLayoutId id="2147496927" r:id="rId8"/>
    <p:sldLayoutId id="2147496928" r:id="rId9"/>
    <p:sldLayoutId id="2147496929" r:id="rId10"/>
    <p:sldLayoutId id="2147496930"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12/04/2025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37449668"/>
      </p:ext>
    </p:extLst>
  </p:cSld>
  <p:clrMap bg1="lt1" tx1="dk1" bg2="lt2" tx2="dk2" accent1="accent1" accent2="accent2" accent3="accent3" accent4="accent4" accent5="accent5" accent6="accent6" hlink="hlink" folHlink="folHlink"/>
  <p:sldLayoutIdLst>
    <p:sldLayoutId id="2147496932" r:id="rId1"/>
    <p:sldLayoutId id="2147496933" r:id="rId2"/>
    <p:sldLayoutId id="2147496934" r:id="rId3"/>
    <p:sldLayoutId id="2147496935" r:id="rId4"/>
    <p:sldLayoutId id="2147496936" r:id="rId5"/>
    <p:sldLayoutId id="2147496937" r:id="rId6"/>
    <p:sldLayoutId id="2147496938" r:id="rId7"/>
    <p:sldLayoutId id="2147496939" r:id="rId8"/>
    <p:sldLayoutId id="2147496940" r:id="rId9"/>
    <p:sldLayoutId id="2147496941" r:id="rId10"/>
    <p:sldLayoutId id="21474969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67144C9-064E-4CB4-9932-8789BF07783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11FF0FAA-26B4-429B-8D08-8C60B2F3167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F0DDD12-6018-44A9-932D-429D1F19261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a:extLst>
              <a:ext uri="{FF2B5EF4-FFF2-40B4-BE49-F238E27FC236}">
                <a16:creationId xmlns:a16="http://schemas.microsoft.com/office/drawing/2014/main" id="{9D6FDFF0-84B3-4674-B25D-8BD2F2770B3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a:extLst>
              <a:ext uri="{FF2B5EF4-FFF2-40B4-BE49-F238E27FC236}">
                <a16:creationId xmlns:a16="http://schemas.microsoft.com/office/drawing/2014/main" id="{341E0C8A-8300-42D7-BC4B-24C54B80435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936BEEC-A2E1-45F3-98DA-0BC7334EE0BA}" type="slidenum">
              <a:rPr lang="en-US" altLang="en-US"/>
              <a:pPr/>
              <a:t>‹#›</a:t>
            </a:fld>
            <a:endParaRPr lang="en-US" altLang="en-US"/>
          </a:p>
        </p:txBody>
      </p:sp>
    </p:spTree>
    <p:extLst>
      <p:ext uri="{BB962C8B-B14F-4D97-AF65-F5344CB8AC3E}">
        <p14:creationId xmlns:p14="http://schemas.microsoft.com/office/powerpoint/2010/main" val="1722895241"/>
      </p:ext>
    </p:extLst>
  </p:cSld>
  <p:clrMap bg1="lt1" tx1="dk1" bg2="lt2" tx2="dk2" accent1="accent1" accent2="accent2" accent3="accent3" accent4="accent4" accent5="accent5" accent6="accent6" hlink="hlink" folHlink="folHlink"/>
  <p:sldLayoutIdLst>
    <p:sldLayoutId id="2147496944" r:id="rId1"/>
    <p:sldLayoutId id="2147496945" r:id="rId2"/>
    <p:sldLayoutId id="2147496946" r:id="rId3"/>
    <p:sldLayoutId id="2147496947" r:id="rId4"/>
    <p:sldLayoutId id="2147496948" r:id="rId5"/>
    <p:sldLayoutId id="2147496949" r:id="rId6"/>
    <p:sldLayoutId id="2147496950" r:id="rId7"/>
    <p:sldLayoutId id="2147496951" r:id="rId8"/>
    <p:sldLayoutId id="2147496952" r:id="rId9"/>
    <p:sldLayoutId id="2147496953" r:id="rId10"/>
    <p:sldLayoutId id="2147496954"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Title Placeholder 1">
            <a:extLst>
              <a:ext uri="{FF2B5EF4-FFF2-40B4-BE49-F238E27FC236}">
                <a16:creationId xmlns:a16="http://schemas.microsoft.com/office/drawing/2014/main" id="{62ECB882-2655-43F3-BA4E-8ED5C292291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Text Placeholder 2">
            <a:extLst>
              <a:ext uri="{FF2B5EF4-FFF2-40B4-BE49-F238E27FC236}">
                <a16:creationId xmlns:a16="http://schemas.microsoft.com/office/drawing/2014/main" id="{7E4AB3F8-CBBD-40A3-BB4E-4678D5D8AE3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CF0EE3E-A984-4FE1-8818-BDE3678900B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A5E7C621-CFD3-4150-87F5-CAC03C8316D0}" type="datetimeFigureOut">
              <a:rPr lang="en-US" altLang="en-US"/>
              <a:pPr/>
              <a:t>4/12/25</a:t>
            </a:fld>
            <a:endParaRPr lang="en-US" altLang="en-US"/>
          </a:p>
        </p:txBody>
      </p:sp>
      <p:sp>
        <p:nvSpPr>
          <p:cNvPr id="5" name="Footer Placeholder 4">
            <a:extLst>
              <a:ext uri="{FF2B5EF4-FFF2-40B4-BE49-F238E27FC236}">
                <a16:creationId xmlns:a16="http://schemas.microsoft.com/office/drawing/2014/main" id="{06C727F0-CEDC-4955-AD1B-D5030317736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E836D3B-BD82-4D7B-ACCB-56BAAB64C34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5176436B-8071-4DB2-8DDC-05FD69899C7B}" type="slidenum">
              <a:rPr lang="en-US" altLang="en-US"/>
              <a:pPr/>
              <a:t>‹#›</a:t>
            </a:fld>
            <a:endParaRPr lang="en-US" altLang="en-US"/>
          </a:p>
        </p:txBody>
      </p:sp>
      <p:pic>
        <p:nvPicPr>
          <p:cNvPr id="65543" name="Picture 1" descr="GoodandEvil-Pg5.jpg">
            <a:extLst>
              <a:ext uri="{FF2B5EF4-FFF2-40B4-BE49-F238E27FC236}">
                <a16:creationId xmlns:a16="http://schemas.microsoft.com/office/drawing/2014/main" id="{765A0B46-11AD-4F8D-9A8C-5B48E4CF8F6F}"/>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427681"/>
      </p:ext>
    </p:extLst>
  </p:cSld>
  <p:clrMap bg1="lt1" tx1="dk1" bg2="lt2" tx2="dk2" accent1="accent1" accent2="accent2" accent3="accent3" accent4="accent4" accent5="accent5" accent6="accent6" hlink="hlink" folHlink="folHlink"/>
  <p:sldLayoutIdLst>
    <p:sldLayoutId id="2147496956" r:id="rId1"/>
    <p:sldLayoutId id="2147496957" r:id="rId2"/>
    <p:sldLayoutId id="2147496958" r:id="rId3"/>
    <p:sldLayoutId id="2147496959" r:id="rId4"/>
    <p:sldLayoutId id="2147496960" r:id="rId5"/>
    <p:sldLayoutId id="2147496961" r:id="rId6"/>
    <p:sldLayoutId id="2147496962" r:id="rId7"/>
    <p:sldLayoutId id="2147496963" r:id="rId8"/>
    <p:sldLayoutId id="2147496964" r:id="rId9"/>
    <p:sldLayoutId id="2147496965" r:id="rId10"/>
    <p:sldLayoutId id="2147496966"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DF099F-D587-443D-947B-8E71C16DA2B1}"/>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1388631E-0B7C-4041-B245-2D04F49FEE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ABBF272-D42B-4639-9F5B-93888B86101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id="{4FD74F55-4F43-4DC5-A512-E4766458E86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id="{D4F0C730-CED8-43D6-AD14-EE58C48230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C83E5B5-D126-44C5-B1C4-70A4BB4A287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4753504"/>
      </p:ext>
    </p:extLst>
  </p:cSld>
  <p:clrMap bg1="lt1" tx1="dk1" bg2="lt2" tx2="dk2" accent1="accent1" accent2="accent2" accent3="accent3" accent4="accent4" accent5="accent5" accent6="accent6" hlink="hlink" folHlink="folHlink"/>
  <p:sldLayoutIdLst>
    <p:sldLayoutId id="2147496968" r:id="rId1"/>
    <p:sldLayoutId id="2147496969" r:id="rId2"/>
    <p:sldLayoutId id="2147496970" r:id="rId3"/>
    <p:sldLayoutId id="2147496971" r:id="rId4"/>
    <p:sldLayoutId id="2147496972" r:id="rId5"/>
    <p:sldLayoutId id="2147496973" r:id="rId6"/>
    <p:sldLayoutId id="2147496974" r:id="rId7"/>
    <p:sldLayoutId id="2147496975" r:id="rId8"/>
    <p:sldLayoutId id="2147496976" r:id="rId9"/>
    <p:sldLayoutId id="2147496977" r:id="rId10"/>
    <p:sldLayoutId id="2147496978"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8B28740-B8EB-FC42-B8F5-4FE57F1CCDEF}" type="slidenum">
              <a:rPr lang="en-US"/>
              <a:pPr>
                <a:defRPr/>
              </a:pPr>
              <a:t>‹#›</a:t>
            </a:fld>
            <a:endParaRPr lang="en-US"/>
          </a:p>
        </p:txBody>
      </p:sp>
    </p:spTree>
    <p:extLst>
      <p:ext uri="{BB962C8B-B14F-4D97-AF65-F5344CB8AC3E}">
        <p14:creationId xmlns:p14="http://schemas.microsoft.com/office/powerpoint/2010/main" val="67487473"/>
      </p:ext>
    </p:extLst>
  </p:cSld>
  <p:clrMap bg1="lt1" tx1="dk1" bg2="lt2" tx2="dk2" accent1="accent1" accent2="accent2" accent3="accent3" accent4="accent4" accent5="accent5" accent6="accent6" hlink="hlink" folHlink="folHlink"/>
  <p:sldLayoutIdLst>
    <p:sldLayoutId id="2147496980" r:id="rId1"/>
    <p:sldLayoutId id="2147496981" r:id="rId2"/>
    <p:sldLayoutId id="2147496982" r:id="rId3"/>
    <p:sldLayoutId id="2147496983" r:id="rId4"/>
    <p:sldLayoutId id="2147496984" r:id="rId5"/>
    <p:sldLayoutId id="2147496985" r:id="rId6"/>
    <p:sldLayoutId id="2147496986" r:id="rId7"/>
    <p:sldLayoutId id="2147496987" r:id="rId8"/>
    <p:sldLayoutId id="2147496988" r:id="rId9"/>
    <p:sldLayoutId id="2147496989" r:id="rId10"/>
    <p:sldLayoutId id="21474969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FD0771E-3833-134A-8A68-EC4B787FD763}" type="slidenum">
              <a:rPr lang="en-US"/>
              <a:pPr>
                <a:defRPr/>
              </a:pPr>
              <a:t>‹#›</a:t>
            </a:fld>
            <a:endParaRPr lang="en-US"/>
          </a:p>
        </p:txBody>
      </p:sp>
    </p:spTree>
    <p:extLst>
      <p:ext uri="{BB962C8B-B14F-4D97-AF65-F5344CB8AC3E}">
        <p14:creationId xmlns:p14="http://schemas.microsoft.com/office/powerpoint/2010/main" val="3044755441"/>
      </p:ext>
    </p:extLst>
  </p:cSld>
  <p:clrMap bg1="lt1" tx1="dk1" bg2="lt2" tx2="dk2" accent1="accent1" accent2="accent2" accent3="accent3" accent4="accent4" accent5="accent5" accent6="accent6" hlink="hlink" folHlink="folHlink"/>
  <p:sldLayoutIdLst>
    <p:sldLayoutId id="2147496992" r:id="rId1"/>
    <p:sldLayoutId id="2147496993" r:id="rId2"/>
    <p:sldLayoutId id="2147496994" r:id="rId3"/>
    <p:sldLayoutId id="2147496995" r:id="rId4"/>
    <p:sldLayoutId id="2147496996" r:id="rId5"/>
    <p:sldLayoutId id="2147496997" r:id="rId6"/>
    <p:sldLayoutId id="2147496998" r:id="rId7"/>
    <p:sldLayoutId id="2147496999" r:id="rId8"/>
    <p:sldLayoutId id="2147497000" r:id="rId9"/>
    <p:sldLayoutId id="2147497001" r:id="rId10"/>
    <p:sldLayoutId id="21474970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114601-4810-AF4E-845A-0CC56A9BF83D}" type="slidenum">
              <a:rPr lang="en-US"/>
              <a:pPr>
                <a:defRPr/>
              </a:pPr>
              <a:t>‹#›</a:t>
            </a:fld>
            <a:endParaRPr lang="en-US"/>
          </a:p>
        </p:txBody>
      </p:sp>
    </p:spTree>
    <p:extLst>
      <p:ext uri="{BB962C8B-B14F-4D97-AF65-F5344CB8AC3E}">
        <p14:creationId xmlns:p14="http://schemas.microsoft.com/office/powerpoint/2010/main" val="3527524417"/>
      </p:ext>
    </p:extLst>
  </p:cSld>
  <p:clrMap bg1="lt1" tx1="dk1" bg2="lt2" tx2="dk2" accent1="accent1" accent2="accent2" accent3="accent3" accent4="accent4" accent5="accent5" accent6="accent6" hlink="hlink" folHlink="folHlink"/>
  <p:sldLayoutIdLst>
    <p:sldLayoutId id="2147497004" r:id="rId1"/>
    <p:sldLayoutId id="2147497005" r:id="rId2"/>
    <p:sldLayoutId id="2147497006" r:id="rId3"/>
    <p:sldLayoutId id="2147497007" r:id="rId4"/>
    <p:sldLayoutId id="2147497008" r:id="rId5"/>
    <p:sldLayoutId id="2147497009" r:id="rId6"/>
    <p:sldLayoutId id="2147497010" r:id="rId7"/>
    <p:sldLayoutId id="2147497011" r:id="rId8"/>
    <p:sldLayoutId id="2147497012" r:id="rId9"/>
    <p:sldLayoutId id="2147497013" r:id="rId10"/>
    <p:sldLayoutId id="214749701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eaLnBrk="0" hangingPunct="0">
              <a:defRPr sz="1400">
                <a:solidFill>
                  <a:srgbClr val="FFFF66"/>
                </a:solidFill>
                <a:latin typeface="Trebuchet MS" charset="0"/>
                <a:ea typeface="Osaka" charset="-128"/>
                <a:cs typeface="Osaka" charset="-128"/>
              </a:defRPr>
            </a:lvl1pPr>
          </a:lstStyle>
          <a:p>
            <a:pPr>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algn="ctr" eaLnBrk="0" hangingPunct="0">
              <a:defRPr sz="1400">
                <a:solidFill>
                  <a:srgbClr val="FFFF66"/>
                </a:solidFill>
                <a:latin typeface="Trebuchet MS" charset="0"/>
                <a:ea typeface="Osaka" charset="-128"/>
                <a:cs typeface="Osaka" charset="-128"/>
              </a:defRPr>
            </a:lvl1pPr>
          </a:lstStyle>
          <a:p>
            <a:pPr>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BF2309B9-43A7-8F4A-BACA-CDC231D8CC0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107"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6411"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2825"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6922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5644"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305" indent="-342305"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0238"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66653"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3050"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79469"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n-cs"/>
              </a:defRPr>
            </a:lvl1pPr>
          </a:lstStyle>
          <a:p>
            <a:pPr>
              <a:defRPr/>
            </a:pPr>
            <a:fld id="{62E9DF61-9A48-5F41-AEAF-6BC44FB7D59A}" type="slidenum">
              <a:rPr lang="en-US"/>
              <a:pPr>
                <a:defRPr/>
              </a:pPr>
              <a:t>‹#›</a:t>
            </a:fld>
            <a:endParaRPr lang="en-US"/>
          </a:p>
        </p:txBody>
      </p:sp>
    </p:spTree>
    <p:extLst>
      <p:ext uri="{BB962C8B-B14F-4D97-AF65-F5344CB8AC3E}">
        <p14:creationId xmlns:p14="http://schemas.microsoft.com/office/powerpoint/2010/main" val="854965678"/>
      </p:ext>
    </p:extLst>
  </p:cSld>
  <p:clrMap bg1="lt1" tx1="dk1" bg2="lt2" tx2="dk2" accent1="accent1" accent2="accent2" accent3="accent3" accent4="accent4" accent5="accent5" accent6="accent6" hlink="hlink" folHlink="folHlink"/>
  <p:sldLayoutIdLst>
    <p:sldLayoutId id="2147497016" r:id="rId1"/>
    <p:sldLayoutId id="2147497017" r:id="rId2"/>
    <p:sldLayoutId id="2147497018" r:id="rId3"/>
    <p:sldLayoutId id="2147497019" r:id="rId4"/>
    <p:sldLayoutId id="2147497020" r:id="rId5"/>
    <p:sldLayoutId id="2147497021" r:id="rId6"/>
    <p:sldLayoutId id="2147497022" r:id="rId7"/>
    <p:sldLayoutId id="2147497023" r:id="rId8"/>
    <p:sldLayoutId id="2147497024" r:id="rId9"/>
    <p:sldLayoutId id="2147497025" r:id="rId10"/>
    <p:sldLayoutId id="2147497026" r:id="rId11"/>
    <p:sldLayoutId id="2147497027" r:id="rId12"/>
    <p:sldLayoutId id="2147497028" r:id="rId13"/>
    <p:sldLayoutId id="2147497029" r:id="rId14"/>
    <p:sldLayoutId id="2147497030" r:id="rId15"/>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FD0771E-3833-134A-8A68-EC4B787FD7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598023"/>
      </p:ext>
    </p:extLst>
  </p:cSld>
  <p:clrMap bg1="lt1" tx1="dk1" bg2="lt2" tx2="dk2" accent1="accent1" accent2="accent2" accent3="accent3" accent4="accent4" accent5="accent5" accent6="accent6" hlink="hlink" folHlink="folHlink"/>
  <p:sldLayoutIdLst>
    <p:sldLayoutId id="2147497032" r:id="rId1"/>
    <p:sldLayoutId id="2147497033" r:id="rId2"/>
    <p:sldLayoutId id="2147497034" r:id="rId3"/>
    <p:sldLayoutId id="2147497035" r:id="rId4"/>
    <p:sldLayoutId id="2147497036" r:id="rId5"/>
    <p:sldLayoutId id="2147497037" r:id="rId6"/>
    <p:sldLayoutId id="2147497038" r:id="rId7"/>
    <p:sldLayoutId id="2147497039" r:id="rId8"/>
    <p:sldLayoutId id="2147497040" r:id="rId9"/>
    <p:sldLayoutId id="2147497041" r:id="rId10"/>
    <p:sldLayoutId id="21474970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61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114601-4810-AF4E-845A-0CC56A9BF8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919947"/>
      </p:ext>
    </p:extLst>
  </p:cSld>
  <p:clrMap bg1="lt1" tx1="dk1" bg2="lt2" tx2="dk2" accent1="accent1" accent2="accent2" accent3="accent3" accent4="accent4" accent5="accent5" accent6="accent6" hlink="hlink" folHlink="folHlink"/>
  <p:sldLayoutIdLst>
    <p:sldLayoutId id="2147497044" r:id="rId1"/>
    <p:sldLayoutId id="2147497045" r:id="rId2"/>
    <p:sldLayoutId id="2147497046" r:id="rId3"/>
    <p:sldLayoutId id="2147497047" r:id="rId4"/>
    <p:sldLayoutId id="2147497048" r:id="rId5"/>
    <p:sldLayoutId id="2147497049" r:id="rId6"/>
    <p:sldLayoutId id="2147497050" r:id="rId7"/>
    <p:sldLayoutId id="2147497051" r:id="rId8"/>
    <p:sldLayoutId id="2147497052" r:id="rId9"/>
    <p:sldLayoutId id="2147497053" r:id="rId10"/>
    <p:sldLayoutId id="214749705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645580933"/>
      </p:ext>
    </p:extLst>
  </p:cSld>
  <p:clrMap bg1="lt1" tx1="dk1" bg2="lt2" tx2="dk2" accent1="accent1" accent2="accent2" accent3="accent3" accent4="accent4" accent5="accent5" accent6="accent6" hlink="hlink" folHlink="folHlink"/>
  <p:sldLayoutIdLst>
    <p:sldLayoutId id="2147497056" r:id="rId1"/>
    <p:sldLayoutId id="2147497057" r:id="rId2"/>
    <p:sldLayoutId id="2147497058" r:id="rId3"/>
    <p:sldLayoutId id="2147497059" r:id="rId4"/>
    <p:sldLayoutId id="2147497060" r:id="rId5"/>
    <p:sldLayoutId id="2147497061" r:id="rId6"/>
    <p:sldLayoutId id="2147497062" r:id="rId7"/>
    <p:sldLayoutId id="2147497063" r:id="rId8"/>
    <p:sldLayoutId id="2147497064" r:id="rId9"/>
    <p:sldLayoutId id="2147497065" r:id="rId10"/>
    <p:sldLayoutId id="214749706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1227669"/>
      </p:ext>
    </p:extLst>
  </p:cSld>
  <p:clrMap bg1="dk2" tx1="lt1" bg2="dk1" tx2="lt2" accent1="accent1" accent2="accent2" accent3="accent3" accent4="accent4" accent5="accent5" accent6="accent6" hlink="hlink" folHlink="folHlink"/>
  <p:sldLayoutIdLst>
    <p:sldLayoutId id="2147497068" r:id="rId1"/>
    <p:sldLayoutId id="2147497069" r:id="rId2"/>
    <p:sldLayoutId id="2147497070" r:id="rId3"/>
    <p:sldLayoutId id="2147497071" r:id="rId4"/>
    <p:sldLayoutId id="2147497072" r:id="rId5"/>
    <p:sldLayoutId id="2147497073" r:id="rId6"/>
    <p:sldLayoutId id="2147497074" r:id="rId7"/>
    <p:sldLayoutId id="2147497075" r:id="rId8"/>
    <p:sldLayoutId id="2147497076" r:id="rId9"/>
    <p:sldLayoutId id="2147497077" r:id="rId10"/>
    <p:sldLayoutId id="2147497078" r:id="rId11"/>
    <p:sldLayoutId id="214749707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4763221"/>
      </p:ext>
    </p:extLst>
  </p:cSld>
  <p:clrMap bg1="lt1" tx1="dk1" bg2="lt2" tx2="dk2" accent1="accent1" accent2="accent2" accent3="accent3" accent4="accent4" accent5="accent5" accent6="accent6" hlink="hlink" folHlink="folHlink"/>
  <p:sldLayoutIdLst>
    <p:sldLayoutId id="2147497081" r:id="rId1"/>
    <p:sldLayoutId id="2147497082" r:id="rId2"/>
    <p:sldLayoutId id="2147497083" r:id="rId3"/>
    <p:sldLayoutId id="2147497084" r:id="rId4"/>
    <p:sldLayoutId id="2147497085" r:id="rId5"/>
    <p:sldLayoutId id="2147497086" r:id="rId6"/>
    <p:sldLayoutId id="2147497087" r:id="rId7"/>
    <p:sldLayoutId id="2147497088" r:id="rId8"/>
    <p:sldLayoutId id="2147497089" r:id="rId9"/>
    <p:sldLayoutId id="2147497090" r:id="rId10"/>
    <p:sldLayoutId id="21474970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2725967974"/>
      </p:ext>
    </p:extLst>
  </p:cSld>
  <p:clrMap bg1="lt1" tx1="dk1" bg2="lt2" tx2="dk2" accent1="accent1" accent2="accent2" accent3="accent3" accent4="accent4" accent5="accent5" accent6="accent6" hlink="hlink" folHlink="folHlink"/>
  <p:sldLayoutIdLst>
    <p:sldLayoutId id="2147497093" r:id="rId1"/>
    <p:sldLayoutId id="2147497094" r:id="rId2"/>
    <p:sldLayoutId id="2147497095" r:id="rId3"/>
    <p:sldLayoutId id="2147497096" r:id="rId4"/>
    <p:sldLayoutId id="2147497097" r:id="rId5"/>
    <p:sldLayoutId id="2147497098" r:id="rId6"/>
    <p:sldLayoutId id="2147497099" r:id="rId7"/>
    <p:sldLayoutId id="2147497100" r:id="rId8"/>
    <p:sldLayoutId id="2147497101" r:id="rId9"/>
    <p:sldLayoutId id="2147497102" r:id="rId10"/>
    <p:sldLayoutId id="2147497103"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9A698-7EF7-294E-8F1A-0BCA6A2220E7}" type="slidenum">
              <a:rPr lang="en-US"/>
              <a:pPr/>
              <a:t>‹#›</a:t>
            </a:fld>
            <a:endParaRPr lang="en-US"/>
          </a:p>
        </p:txBody>
      </p:sp>
    </p:spTree>
    <p:extLst>
      <p:ext uri="{BB962C8B-B14F-4D97-AF65-F5344CB8AC3E}">
        <p14:creationId xmlns:p14="http://schemas.microsoft.com/office/powerpoint/2010/main" val="2473412491"/>
      </p:ext>
    </p:extLst>
  </p:cSld>
  <p:clrMap bg1="lt1" tx1="dk1" bg2="lt2" tx2="dk2" accent1="accent1" accent2="accent2" accent3="accent3" accent4="accent4" accent5="accent5" accent6="accent6" hlink="hlink" folHlink="folHlink"/>
  <p:sldLayoutIdLst>
    <p:sldLayoutId id="2147497105" r:id="rId1"/>
    <p:sldLayoutId id="2147497106" r:id="rId2"/>
    <p:sldLayoutId id="2147497107" r:id="rId3"/>
    <p:sldLayoutId id="2147497108" r:id="rId4"/>
    <p:sldLayoutId id="2147497109" r:id="rId5"/>
    <p:sldLayoutId id="2147497110" r:id="rId6"/>
    <p:sldLayoutId id="2147497111" r:id="rId7"/>
    <p:sldLayoutId id="2147497112" r:id="rId8"/>
    <p:sldLayoutId id="2147497113" r:id="rId9"/>
    <p:sldLayoutId id="2147497114" r:id="rId10"/>
    <p:sldLayoutId id="214749711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52400" y="1981200"/>
            <a:ext cx="1676400" cy="4876800"/>
            <a:chOff x="96" y="1248"/>
            <a:chExt cx="1056" cy="3072"/>
          </a:xfrm>
        </p:grpSpPr>
        <p:sp>
          <p:nvSpPr>
            <p:cNvPr id="1740803"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1740804"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5"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6"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7"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8"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9"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0"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1"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2"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3"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4"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5"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6"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7"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8"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9"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0"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1"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2"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3"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4"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5"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6"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7"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8"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9"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0"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1"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2"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3"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4"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5"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6"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7"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8"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9"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0"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1"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2"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3"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4"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5"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6"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7"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8"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1740849"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1740850"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25605" name="Rectangle 51"/>
          <p:cNvSpPr>
            <a:spLocks noGrp="1" noChangeArrowheads="1"/>
          </p:cNvSpPr>
          <p:nvPr>
            <p:ph type="body" idx="1"/>
          </p:nvPr>
        </p:nvSpPr>
        <p:spPr bwMode="auto">
          <a:xfrm>
            <a:off x="2208213" y="2286000"/>
            <a:ext cx="6478587"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6" name="Rectangle 52"/>
          <p:cNvSpPr>
            <a:spLocks noGrp="1" noChangeArrowheads="1"/>
          </p:cNvSpPr>
          <p:nvPr>
            <p:ph type="title"/>
          </p:nvPr>
        </p:nvSpPr>
        <p:spPr bwMode="auto">
          <a:xfrm>
            <a:off x="1905000" y="381000"/>
            <a:ext cx="716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40853" name="Rectangle 53"/>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25608" name="Group 54"/>
          <p:cNvGrpSpPr>
            <a:grpSpLocks/>
          </p:cNvGrpSpPr>
          <p:nvPr/>
        </p:nvGrpSpPr>
        <p:grpSpPr bwMode="auto">
          <a:xfrm>
            <a:off x="150813" y="230188"/>
            <a:ext cx="1600200" cy="1598612"/>
            <a:chOff x="95" y="145"/>
            <a:chExt cx="1008" cy="1007"/>
          </a:xfrm>
        </p:grpSpPr>
        <p:sp>
          <p:nvSpPr>
            <p:cNvPr id="1740855" name="Oval 55"/>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6" name="Oval 56"/>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7" name="Oval 57"/>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8" name="Oval 58"/>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9" name="Oval 59"/>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0" name="Oval 60"/>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1" name="Oval 61"/>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2" name="Oval 62"/>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3" name="Oval 63"/>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4" name="Oval 64"/>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5" name="Oval 65"/>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6" name="Oval 66"/>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7" name="Oval 67"/>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8" name="Oval 68"/>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9" name="Oval 69"/>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0" name="Oval 70"/>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1" name="Oval 71"/>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1740872" name="Rectangle 72"/>
          <p:cNvSpPr>
            <a:spLocks noChangeArrowheads="1"/>
          </p:cNvSpPr>
          <p:nvPr/>
        </p:nvSpPr>
        <p:spPr bwMode="auto">
          <a:xfrm>
            <a:off x="304800" y="165100"/>
            <a:ext cx="1295400" cy="292100"/>
          </a:xfrm>
          <a:prstGeom prst="rect">
            <a:avLst/>
          </a:prstGeom>
          <a:solidFill>
            <a:schemeClr val="bg1"/>
          </a:solidFill>
          <a:ln>
            <a:noFill/>
          </a:ln>
          <a:effectLst/>
        </p:spPr>
        <p:txBody>
          <a:bodyPr/>
          <a:lstStyle/>
          <a:p>
            <a:pPr>
              <a:defRPr/>
            </a:pPr>
            <a:endParaRPr lang="en-US"/>
          </a:p>
        </p:txBody>
      </p:sp>
      <p:sp>
        <p:nvSpPr>
          <p:cNvPr id="1740873" name="Rectangle 73"/>
          <p:cNvSpPr>
            <a:spLocks noChangeArrowheads="1"/>
          </p:cNvSpPr>
          <p:nvPr/>
        </p:nvSpPr>
        <p:spPr bwMode="auto">
          <a:xfrm>
            <a:off x="76200" y="381000"/>
            <a:ext cx="381000" cy="6499225"/>
          </a:xfrm>
          <a:prstGeom prst="rect">
            <a:avLst/>
          </a:prstGeom>
          <a:solidFill>
            <a:schemeClr val="bg1"/>
          </a:solidFill>
          <a:ln>
            <a:noFill/>
          </a:ln>
          <a:effectLst/>
        </p:spPr>
        <p:txBody>
          <a:bodyPr/>
          <a:lstStyle/>
          <a:p>
            <a:pPr>
              <a:defRPr/>
            </a:pPr>
            <a:endParaRPr lang="en-US"/>
          </a:p>
        </p:txBody>
      </p:sp>
      <p:sp>
        <p:nvSpPr>
          <p:cNvPr id="1740874" name="Rectangle 74"/>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1740875" name="Rectangle 75"/>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1740876" name="Rectangle 76"/>
          <p:cNvSpPr>
            <a:spLocks noChangeArrowheads="1"/>
          </p:cNvSpPr>
          <p:nvPr/>
        </p:nvSpPr>
        <p:spPr bwMode="auto">
          <a:xfrm>
            <a:off x="1524000" y="304800"/>
            <a:ext cx="381000" cy="6586538"/>
          </a:xfrm>
          <a:prstGeom prst="rect">
            <a:avLst/>
          </a:prstGeom>
          <a:solidFill>
            <a:schemeClr val="bg1"/>
          </a:solidFill>
          <a:ln>
            <a:noFill/>
          </a:ln>
          <a:effectLst/>
        </p:spPr>
        <p:txBody>
          <a:bodyPr/>
          <a:lstStyle/>
          <a:p>
            <a:pPr>
              <a:defRPr/>
            </a:pPr>
            <a:endParaRPr lang="en-US"/>
          </a:p>
        </p:txBody>
      </p:sp>
      <p:sp>
        <p:nvSpPr>
          <p:cNvPr id="1740877" name="Rectangle 77"/>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1740878" name="Rectangle 78"/>
          <p:cNvSpPr>
            <a:spLocks noGrp="1" noChangeArrowheads="1"/>
          </p:cNvSpPr>
          <p:nvPr>
            <p:ph type="dt" sz="half" idx="2"/>
          </p:nvPr>
        </p:nvSpPr>
        <p:spPr bwMode="auto">
          <a:xfrm>
            <a:off x="2559050" y="6470650"/>
            <a:ext cx="1346200" cy="387350"/>
          </a:xfrm>
          <a:prstGeom prst="rect">
            <a:avLst/>
          </a:prstGeom>
          <a:noFill/>
          <a:ln>
            <a:noFill/>
          </a:ln>
          <a:effectLst/>
        </p:spPr>
        <p:txBody>
          <a:bodyPr vert="horz" wrap="square" lIns="92075" tIns="46038" rIns="92075" bIns="46038" numCol="1" anchor="ctr" anchorCtr="0" compatLnSpc="1">
            <a:prstTxWarp prst="textNoShape">
              <a:avLst/>
            </a:prstTxWarp>
          </a:bodyPr>
          <a:lstStyle>
            <a:lvl1pPr eaLnBrk="1" hangingPunct="1">
              <a:defRPr sz="1400">
                <a:latin typeface="+mj-lt"/>
                <a:ea typeface="ＭＳ Ｐゴシック" charset="0"/>
                <a:cs typeface="ＭＳ Ｐゴシック" charset="0"/>
              </a:defRPr>
            </a:lvl1pPr>
          </a:lstStyle>
          <a:p>
            <a:pPr>
              <a:defRPr/>
            </a:pPr>
            <a:endParaRPr lang="en-US"/>
          </a:p>
        </p:txBody>
      </p:sp>
      <p:sp>
        <p:nvSpPr>
          <p:cNvPr id="1740879" name="Rectangle 79"/>
          <p:cNvSpPr>
            <a:spLocks noGrp="1" noChangeArrowheads="1"/>
          </p:cNvSpPr>
          <p:nvPr>
            <p:ph type="ftr" sz="quarter" idx="3"/>
          </p:nvPr>
        </p:nvSpPr>
        <p:spPr bwMode="auto">
          <a:xfrm>
            <a:off x="3984625" y="6477000"/>
            <a:ext cx="3540125"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ctr" eaLnBrk="1" hangingPunct="1">
              <a:defRPr sz="1400">
                <a:latin typeface="+mj-lt"/>
                <a:ea typeface="ＭＳ Ｐゴシック" charset="0"/>
                <a:cs typeface="ＭＳ Ｐゴシック" charset="0"/>
              </a:defRPr>
            </a:lvl1pPr>
          </a:lstStyle>
          <a:p>
            <a:pPr>
              <a:defRPr/>
            </a:pPr>
            <a:endParaRPr lang="en-US"/>
          </a:p>
        </p:txBody>
      </p:sp>
      <p:sp>
        <p:nvSpPr>
          <p:cNvPr id="1740880" name="Rectangle 80"/>
          <p:cNvSpPr>
            <a:spLocks noGrp="1" noChangeArrowheads="1"/>
          </p:cNvSpPr>
          <p:nvPr>
            <p:ph type="sldNum" sz="quarter" idx="4"/>
          </p:nvPr>
        </p:nvSpPr>
        <p:spPr bwMode="auto">
          <a:xfrm>
            <a:off x="7572375" y="6477000"/>
            <a:ext cx="1250950"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fld id="{53170590-A338-DA48-8428-CDAD213BE80D}" type="slidenum">
              <a:rPr lang="en-US"/>
              <a:pPr/>
              <a:t>‹#›</a:t>
            </a:fld>
            <a:endParaRPr lang="en-US"/>
          </a:p>
        </p:txBody>
      </p:sp>
      <p:sp>
        <p:nvSpPr>
          <p:cNvPr id="1740881" name="Rectangle 81"/>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Tree>
    <p:extLst>
      <p:ext uri="{BB962C8B-B14F-4D97-AF65-F5344CB8AC3E}">
        <p14:creationId xmlns:p14="http://schemas.microsoft.com/office/powerpoint/2010/main" val="3575562550"/>
      </p:ext>
    </p:extLst>
  </p:cSld>
  <p:clrMap bg1="dk2" tx1="lt1" bg2="dk1" tx2="lt2" accent1="accent1" accent2="accent2" accent3="accent3" accent4="accent4" accent5="accent5" accent6="accent6" hlink="hlink" folHlink="folHlink"/>
  <p:sldLayoutIdLst>
    <p:sldLayoutId id="2147497117" r:id="rId1"/>
    <p:sldLayoutId id="2147497118" r:id="rId2"/>
    <p:sldLayoutId id="2147497119" r:id="rId3"/>
    <p:sldLayoutId id="2147497120" r:id="rId4"/>
    <p:sldLayoutId id="2147497121" r:id="rId5"/>
    <p:sldLayoutId id="2147497122" r:id="rId6"/>
    <p:sldLayoutId id="2147497123" r:id="rId7"/>
    <p:sldLayoutId id="2147497124" r:id="rId8"/>
    <p:sldLayoutId id="2147497125" r:id="rId9"/>
    <p:sldLayoutId id="2147497126" r:id="rId10"/>
    <p:sldLayoutId id="2147497127" r:id="rId11"/>
  </p:sldLayoutIdLst>
  <p:transition>
    <p:cut/>
  </p:transition>
  <p:txStyles>
    <p:titleStyle>
      <a:lvl1pPr algn="l" rtl="0" eaLnBrk="0" fontAlgn="base" hangingPunct="0">
        <a:spcBef>
          <a:spcPct val="0"/>
        </a:spcBef>
        <a:spcAft>
          <a:spcPct val="0"/>
        </a:spcAft>
        <a:defRPr sz="4400">
          <a:solidFill>
            <a:schemeClr val="tx2"/>
          </a:solidFill>
          <a:latin typeface="Arail"/>
          <a:ea typeface="+mj-ea"/>
          <a:cs typeface="Arail"/>
        </a:defRPr>
      </a:lvl1pPr>
      <a:lvl2pPr algn="l" rtl="0" eaLnBrk="0" fontAlgn="base" hangingPunct="0">
        <a:spcBef>
          <a:spcPct val="0"/>
        </a:spcBef>
        <a:spcAft>
          <a:spcPct val="0"/>
        </a:spcAft>
        <a:defRPr sz="4400">
          <a:solidFill>
            <a:schemeClr val="tx2"/>
          </a:solidFill>
          <a:latin typeface="Arail" charset="0"/>
          <a:ea typeface="ＭＳ Ｐゴシック" charset="0"/>
        </a:defRPr>
      </a:lvl2pPr>
      <a:lvl3pPr algn="l" rtl="0" eaLnBrk="0" fontAlgn="base" hangingPunct="0">
        <a:spcBef>
          <a:spcPct val="0"/>
        </a:spcBef>
        <a:spcAft>
          <a:spcPct val="0"/>
        </a:spcAft>
        <a:defRPr sz="4400">
          <a:solidFill>
            <a:schemeClr val="tx2"/>
          </a:solidFill>
          <a:latin typeface="Arail" charset="0"/>
          <a:ea typeface="ＭＳ Ｐゴシック" charset="0"/>
        </a:defRPr>
      </a:lvl3pPr>
      <a:lvl4pPr algn="l" rtl="0" eaLnBrk="0" fontAlgn="base" hangingPunct="0">
        <a:spcBef>
          <a:spcPct val="0"/>
        </a:spcBef>
        <a:spcAft>
          <a:spcPct val="0"/>
        </a:spcAft>
        <a:defRPr sz="4400">
          <a:solidFill>
            <a:schemeClr val="tx2"/>
          </a:solidFill>
          <a:latin typeface="Arail" charset="0"/>
          <a:ea typeface="ＭＳ Ｐゴシック" charset="0"/>
        </a:defRPr>
      </a:lvl4pPr>
      <a:lvl5pPr algn="l" rtl="0" eaLnBrk="0" fontAlgn="base" hangingPunct="0">
        <a:spcBef>
          <a:spcPct val="0"/>
        </a:spcBef>
        <a:spcAft>
          <a:spcPct val="0"/>
        </a:spcAft>
        <a:defRPr sz="4400">
          <a:solidFill>
            <a:schemeClr val="tx2"/>
          </a:solidFill>
          <a:latin typeface="Arail"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rgbClr val="00FFCC"/>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00FFCC"/>
        </a:buClr>
        <a:buSzPct val="65000"/>
        <a:buFont typeface="Wingdings" charset="0"/>
        <a:buChar char="t"/>
        <a:defRPr sz="2400">
          <a:solidFill>
            <a:schemeClr val="tx1"/>
          </a:solidFill>
          <a:latin typeface="+mn-lt"/>
          <a:ea typeface="+mn-ea"/>
        </a:defRPr>
      </a:lvl3pPr>
      <a:lvl4pPr marL="1600200" indent="-228600" algn="l" rtl="0" eaLnBrk="0" fontAlgn="base" hangingPunct="0">
        <a:spcBef>
          <a:spcPct val="20000"/>
        </a:spcBef>
        <a:spcAft>
          <a:spcPct val="0"/>
        </a:spcAft>
        <a:buClr>
          <a:srgbClr val="00FFCC"/>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FFCC"/>
        </a:buClr>
        <a:buChar char="•"/>
        <a:defRPr sz="2000">
          <a:solidFill>
            <a:schemeClr val="tx1"/>
          </a:solidFill>
          <a:latin typeface="+mn-lt"/>
          <a:ea typeface="+mn-ea"/>
        </a:defRPr>
      </a:lvl5pPr>
      <a:lvl6pPr marL="2514600" indent="-228600" algn="l" rtl="0" fontAlgn="base">
        <a:spcBef>
          <a:spcPct val="20000"/>
        </a:spcBef>
        <a:spcAft>
          <a:spcPct val="0"/>
        </a:spcAft>
        <a:buClr>
          <a:srgbClr val="00FFCC"/>
        </a:buClr>
        <a:buChar char="•"/>
        <a:defRPr sz="2000">
          <a:solidFill>
            <a:schemeClr val="tx1"/>
          </a:solidFill>
          <a:latin typeface="+mn-lt"/>
          <a:ea typeface="+mn-ea"/>
        </a:defRPr>
      </a:lvl6pPr>
      <a:lvl7pPr marL="2971800" indent="-228600" algn="l" rtl="0" fontAlgn="base">
        <a:spcBef>
          <a:spcPct val="20000"/>
        </a:spcBef>
        <a:spcAft>
          <a:spcPct val="0"/>
        </a:spcAft>
        <a:buClr>
          <a:srgbClr val="00FFCC"/>
        </a:buClr>
        <a:buChar char="•"/>
        <a:defRPr sz="2000">
          <a:solidFill>
            <a:schemeClr val="tx1"/>
          </a:solidFill>
          <a:latin typeface="+mn-lt"/>
          <a:ea typeface="+mn-ea"/>
        </a:defRPr>
      </a:lvl7pPr>
      <a:lvl8pPr marL="3429000" indent="-228600" algn="l" rtl="0" fontAlgn="base">
        <a:spcBef>
          <a:spcPct val="20000"/>
        </a:spcBef>
        <a:spcAft>
          <a:spcPct val="0"/>
        </a:spcAft>
        <a:buClr>
          <a:srgbClr val="00FFCC"/>
        </a:buClr>
        <a:buChar char="•"/>
        <a:defRPr sz="2000">
          <a:solidFill>
            <a:schemeClr val="tx1"/>
          </a:solidFill>
          <a:latin typeface="+mn-lt"/>
          <a:ea typeface="+mn-ea"/>
        </a:defRPr>
      </a:lvl8pPr>
      <a:lvl9pPr marL="3886200" indent="-228600" algn="l" rtl="0" fontAlgn="base">
        <a:spcBef>
          <a:spcPct val="20000"/>
        </a:spcBef>
        <a:spcAft>
          <a:spcPct val="0"/>
        </a:spcAft>
        <a:buClr>
          <a:srgbClr val="00FFCC"/>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282" name="AutoShape 3074"/>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anchor="ctr"/>
          <a:lstStyle/>
          <a:p>
            <a:pPr algn="ctr" eaLnBrk="1" hangingPunct="1">
              <a:defRPr/>
            </a:pPr>
            <a:endParaRPr kumimoji="1" lang="en-US"/>
          </a:p>
        </p:txBody>
      </p:sp>
      <p:sp>
        <p:nvSpPr>
          <p:cNvPr id="62467" name="Rectangle 3075"/>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2468" name="Rectangle 3076"/>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61285" name="Rectangle 3077"/>
          <p:cNvSpPr>
            <a:spLocks noGrp="1" noChangeArrowheads="1"/>
          </p:cNvSpPr>
          <p:nvPr>
            <p:ph type="dt" sz="half" idx="2"/>
          </p:nvPr>
        </p:nvSpPr>
        <p:spPr bwMode="auto">
          <a:xfrm>
            <a:off x="0" y="6145213"/>
            <a:ext cx="1371600" cy="712787"/>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6" name="Rectangle 3078"/>
          <p:cNvSpPr>
            <a:spLocks noGrp="1" noChangeArrowheads="1"/>
          </p:cNvSpPr>
          <p:nvPr>
            <p:ph type="ftr" sz="quarter" idx="3"/>
          </p:nvPr>
        </p:nvSpPr>
        <p:spPr bwMode="auto">
          <a:xfrm>
            <a:off x="1676400" y="6400800"/>
            <a:ext cx="3352800" cy="457200"/>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7" name="Rectangle 3079"/>
          <p:cNvSpPr>
            <a:spLocks noGrp="1" noChangeArrowheads="1"/>
          </p:cNvSpPr>
          <p:nvPr>
            <p:ph type="sldNum" sz="quarter" idx="4"/>
          </p:nvPr>
        </p:nvSpPr>
        <p:spPr bwMode="auto">
          <a:xfrm>
            <a:off x="1371600" y="6477000"/>
            <a:ext cx="304800" cy="381000"/>
          </a:xfrm>
          <a:prstGeom prst="rect">
            <a:avLst/>
          </a:prstGeom>
          <a:solidFill>
            <a:schemeClr val="accent1"/>
          </a:solidFill>
          <a:ln>
            <a:noFill/>
          </a:ln>
          <a:effectLst/>
        </p:spPr>
        <p:txBody>
          <a:bodyPr vert="horz" wrap="square" lIns="92075" tIns="46038" rIns="92075" bIns="46038" numCol="1" anchor="b" anchorCtr="0" compatLnSpc="1">
            <a:prstTxWarp prst="textNoShape">
              <a:avLst/>
            </a:prstTxWarp>
          </a:bodyPr>
          <a:lstStyle>
            <a:lvl1pPr algn="r" eaLnBrk="1" hangingPunct="1">
              <a:defRPr sz="1400"/>
            </a:lvl1pPr>
          </a:lstStyle>
          <a:p>
            <a:fld id="{AE9C8967-11CB-CE48-81B2-3EAD27BB541C}" type="slidenum">
              <a:rPr lang="en-US"/>
              <a:pPr/>
              <a:t>‹#›</a:t>
            </a:fld>
            <a:endParaRPr lang="en-US"/>
          </a:p>
        </p:txBody>
      </p:sp>
      <p:grpSp>
        <p:nvGrpSpPr>
          <p:cNvPr id="62472" name="Group 3080"/>
          <p:cNvGrpSpPr>
            <a:grpSpLocks/>
          </p:cNvGrpSpPr>
          <p:nvPr/>
        </p:nvGrpSpPr>
        <p:grpSpPr bwMode="auto">
          <a:xfrm>
            <a:off x="4365625" y="1951038"/>
            <a:ext cx="4770438" cy="5062537"/>
            <a:chOff x="2750" y="1229"/>
            <a:chExt cx="3005" cy="3189"/>
          </a:xfrm>
        </p:grpSpPr>
        <p:sp>
          <p:nvSpPr>
            <p:cNvPr id="1761289" name="AutoShape 3081"/>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0" name="AutoShape 3082"/>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1" name="AutoShape 3083"/>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1761292" name="AutoShape 3084"/>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3" name="AutoShape 3085"/>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62478" name="Group 3086"/>
            <p:cNvGrpSpPr>
              <a:grpSpLocks/>
            </p:cNvGrpSpPr>
            <p:nvPr/>
          </p:nvGrpSpPr>
          <p:grpSpPr bwMode="auto">
            <a:xfrm>
              <a:off x="4384" y="2184"/>
              <a:ext cx="402" cy="1198"/>
              <a:chOff x="4384" y="2184"/>
              <a:chExt cx="402" cy="1198"/>
            </a:xfrm>
          </p:grpSpPr>
          <p:sp>
            <p:nvSpPr>
              <p:cNvPr id="1761295" name="Line 3087"/>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6" name="Line 3088"/>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7" name="Line 3089"/>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8" name="Line 3090"/>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761299" name="AutoShape 3091"/>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spTree>
    <p:extLst>
      <p:ext uri="{BB962C8B-B14F-4D97-AF65-F5344CB8AC3E}">
        <p14:creationId xmlns:p14="http://schemas.microsoft.com/office/powerpoint/2010/main" val="4217551531"/>
      </p:ext>
    </p:extLst>
  </p:cSld>
  <p:clrMap bg1="dk2" tx1="lt1" bg2="dk1" tx2="lt2" accent1="accent1" accent2="accent2" accent3="accent3" accent4="accent4" accent5="accent5" accent6="accent6" hlink="hlink" folHlink="folHlink"/>
  <p:sldLayoutIdLst>
    <p:sldLayoutId id="2147497129" r:id="rId1"/>
    <p:sldLayoutId id="2147497130" r:id="rId2"/>
    <p:sldLayoutId id="2147497131" r:id="rId3"/>
    <p:sldLayoutId id="2147497132" r:id="rId4"/>
    <p:sldLayoutId id="2147497133" r:id="rId5"/>
    <p:sldLayoutId id="2147497134" r:id="rId6"/>
    <p:sldLayoutId id="2147497135" r:id="rId7"/>
    <p:sldLayoutId id="2147497136" r:id="rId8"/>
    <p:sldLayoutId id="2147497137" r:id="rId9"/>
    <p:sldLayoutId id="2147497138" r:id="rId10"/>
    <p:sldLayoutId id="2147497139"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mj-ea"/>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ea typeface="ＭＳ Ｐゴシック" charset="0"/>
        </a:defRPr>
      </a:lvl6pPr>
      <a:lvl7pPr marL="914400" algn="r" rtl="0" fontAlgn="base">
        <a:lnSpc>
          <a:spcPct val="90000"/>
        </a:lnSpc>
        <a:spcBef>
          <a:spcPct val="0"/>
        </a:spcBef>
        <a:spcAft>
          <a:spcPct val="0"/>
        </a:spcAft>
        <a:defRPr sz="5400">
          <a:solidFill>
            <a:schemeClr val="bg2"/>
          </a:solidFill>
          <a:latin typeface="Arial" charset="0"/>
          <a:ea typeface="ＭＳ Ｐゴシック" charset="0"/>
        </a:defRPr>
      </a:lvl7pPr>
      <a:lvl8pPr marL="1371600" algn="r" rtl="0" fontAlgn="base">
        <a:lnSpc>
          <a:spcPct val="90000"/>
        </a:lnSpc>
        <a:spcBef>
          <a:spcPct val="0"/>
        </a:spcBef>
        <a:spcAft>
          <a:spcPct val="0"/>
        </a:spcAft>
        <a:defRPr sz="5400">
          <a:solidFill>
            <a:schemeClr val="bg2"/>
          </a:solidFill>
          <a:latin typeface="Arial" charset="0"/>
          <a:ea typeface="ＭＳ Ｐゴシック" charset="0"/>
        </a:defRPr>
      </a:lvl8pPr>
      <a:lvl9pPr marL="1828800" algn="r" rtl="0" fontAlgn="base">
        <a:lnSpc>
          <a:spcPct val="90000"/>
        </a:lnSpc>
        <a:spcBef>
          <a:spcPct val="0"/>
        </a:spcBef>
        <a:spcAft>
          <a:spcPct val="0"/>
        </a:spcAft>
        <a:defRPr sz="5400">
          <a:solidFill>
            <a:schemeClr val="bg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mn-ea"/>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mn-ea"/>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mn-ea"/>
        </a:defRPr>
      </a:lvl5pPr>
      <a:lvl6pPr marL="22288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6pPr>
      <a:lvl7pPr marL="26860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7pPr>
      <a:lvl8pPr marL="31432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8pPr>
      <a:lvl9pPr marL="36004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3"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3"/>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75" tIns="45638" rIns="91275" bIns="45638"/>
          <a:lstStyle/>
          <a:p>
            <a:pPr algn="ctr"/>
            <a:endParaRPr kumimoji="1" lang="en-US">
              <a:solidFill>
                <a:srgbClr val="FFFFCC"/>
              </a:solidFill>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7" name="Freeform 9"/>
          <p:cNvSpPr>
            <a:spLocks/>
          </p:cNvSpPr>
          <p:nvPr/>
        </p:nvSpPr>
        <p:spPr bwMode="auto">
          <a:xfrm>
            <a:off x="4868898"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r">
              <a:defRPr sz="1400">
                <a:solidFill>
                  <a:srgbClr val="FFFFCC"/>
                </a:solidFill>
              </a:defRPr>
            </a:lvl1pPr>
          </a:lstStyle>
          <a:p>
            <a:pPr>
              <a:defRPr/>
            </a:pPr>
            <a:fld id="{36C23D01-61D0-FA44-97A4-122099C96E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10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411" algn="ctr" rtl="0" fontAlgn="base">
        <a:spcBef>
          <a:spcPct val="0"/>
        </a:spcBef>
        <a:spcAft>
          <a:spcPct val="0"/>
        </a:spcAft>
        <a:defRPr sz="4400">
          <a:solidFill>
            <a:schemeClr val="tx2"/>
          </a:solidFill>
          <a:latin typeface="Times New Roman" charset="0"/>
        </a:defRPr>
      </a:lvl6pPr>
      <a:lvl7pPr marL="912825" algn="ctr" rtl="0" fontAlgn="base">
        <a:spcBef>
          <a:spcPct val="0"/>
        </a:spcBef>
        <a:spcAft>
          <a:spcPct val="0"/>
        </a:spcAft>
        <a:defRPr sz="4400">
          <a:solidFill>
            <a:schemeClr val="tx2"/>
          </a:solidFill>
          <a:latin typeface="Times New Roman" charset="0"/>
        </a:defRPr>
      </a:lvl7pPr>
      <a:lvl8pPr marL="1369220" algn="ctr" rtl="0" fontAlgn="base">
        <a:spcBef>
          <a:spcPct val="0"/>
        </a:spcBef>
        <a:spcAft>
          <a:spcPct val="0"/>
        </a:spcAft>
        <a:defRPr sz="4400">
          <a:solidFill>
            <a:schemeClr val="tx2"/>
          </a:solidFill>
          <a:latin typeface="Times New Roman" charset="0"/>
        </a:defRPr>
      </a:lvl8pPr>
      <a:lvl9pPr marL="1825644" algn="ctr" rtl="0" fontAlgn="base">
        <a:spcBef>
          <a:spcPct val="0"/>
        </a:spcBef>
        <a:spcAft>
          <a:spcPct val="0"/>
        </a:spcAft>
        <a:defRPr sz="4400">
          <a:solidFill>
            <a:schemeClr val="tx2"/>
          </a:solidFill>
          <a:latin typeface="Times New Roman" charset="0"/>
        </a:defRPr>
      </a:lvl9pPr>
    </p:titleStyle>
    <p:bodyStyle>
      <a:lvl1pPr marL="342305" indent="-342305"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657" indent="-28526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1010" indent="-228206"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431"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830"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0238"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653"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050"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469"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808080"/>
                </a:solidFill>
                <a:latin typeface="Helvetica" charset="0"/>
              </a:defRPr>
            </a:lvl1pPr>
          </a:lstStyle>
          <a:p>
            <a:fld id="{C64C3BE7-F43B-E24B-87A8-45292F5EC62B}" type="slidenum">
              <a:rPr lang="en-US"/>
              <a:pPr/>
              <a:t>‹#›</a:t>
            </a:fld>
            <a:endParaRPr lang="en-US"/>
          </a:p>
        </p:txBody>
      </p:sp>
      <p:grpSp>
        <p:nvGrpSpPr>
          <p:cNvPr id="74759"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4760"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74761"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74762"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Tree>
    <p:extLst>
      <p:ext uri="{BB962C8B-B14F-4D97-AF65-F5344CB8AC3E}">
        <p14:creationId xmlns:p14="http://schemas.microsoft.com/office/powerpoint/2010/main" val="2197505690"/>
      </p:ext>
    </p:extLst>
  </p:cSld>
  <p:clrMap bg1="dk2" tx1="lt1" bg2="dk1" tx2="lt2" accent1="accent1" accent2="accent2" accent3="accent3" accent4="accent4" accent5="accent5" accent6="accent6" hlink="hlink" folHlink="folHlink"/>
  <p:sldLayoutIdLst>
    <p:sldLayoutId id="2147497141" r:id="rId1"/>
    <p:sldLayoutId id="2147497142" r:id="rId2"/>
    <p:sldLayoutId id="2147497143" r:id="rId3"/>
    <p:sldLayoutId id="2147497144" r:id="rId4"/>
    <p:sldLayoutId id="2147497145" r:id="rId5"/>
    <p:sldLayoutId id="2147497146" r:id="rId6"/>
    <p:sldLayoutId id="2147497147" r:id="rId7"/>
    <p:sldLayoutId id="2147497148" r:id="rId8"/>
    <p:sldLayoutId id="2147497149" r:id="rId9"/>
    <p:sldLayoutId id="2147497150" r:id="rId10"/>
    <p:sldLayoutId id="2147497151"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bg2"/>
                </a:solidFill>
                <a:latin typeface="Helvetica" charset="0"/>
              </a:defRPr>
            </a:lvl1pPr>
          </a:lstStyle>
          <a:p>
            <a:fld id="{A4901A13-D5D1-714E-8A82-61D09734DF9E}" type="slidenum">
              <a:rPr lang="en-US"/>
              <a:pPr/>
              <a:t>‹#›</a:t>
            </a:fld>
            <a:endParaRPr lang="en-US"/>
          </a:p>
        </p:txBody>
      </p:sp>
      <p:grpSp>
        <p:nvGrpSpPr>
          <p:cNvPr id="50183"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50184"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50185"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50186"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Tree>
    <p:extLst>
      <p:ext uri="{BB962C8B-B14F-4D97-AF65-F5344CB8AC3E}">
        <p14:creationId xmlns:p14="http://schemas.microsoft.com/office/powerpoint/2010/main" val="1715456470"/>
      </p:ext>
    </p:extLst>
  </p:cSld>
  <p:clrMap bg1="dk2" tx1="lt1" bg2="dk1" tx2="lt2" accent1="accent1" accent2="accent2" accent3="accent3" accent4="accent4" accent5="accent5" accent6="accent6" hlink="hlink" folHlink="folHlink"/>
  <p:sldLayoutIdLst>
    <p:sldLayoutId id="2147497153" r:id="rId1"/>
    <p:sldLayoutId id="2147497154" r:id="rId2"/>
    <p:sldLayoutId id="2147497155" r:id="rId3"/>
    <p:sldLayoutId id="2147497156" r:id="rId4"/>
    <p:sldLayoutId id="2147497157" r:id="rId5"/>
    <p:sldLayoutId id="2147497158" r:id="rId6"/>
    <p:sldLayoutId id="2147497159" r:id="rId7"/>
    <p:sldLayoutId id="2147497160" r:id="rId8"/>
    <p:sldLayoutId id="2147497161" r:id="rId9"/>
    <p:sldLayoutId id="2147497162" r:id="rId10"/>
    <p:sldLayoutId id="2147497163"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r>
              <a:rPr lang="en-US"/>
              <a:t>Source</a:t>
            </a:r>
            <a:endParaRPr lang="en-US" sz="1400"/>
          </a:p>
        </p:txBody>
      </p:sp>
    </p:spTree>
    <p:extLst>
      <p:ext uri="{BB962C8B-B14F-4D97-AF65-F5344CB8AC3E}">
        <p14:creationId xmlns:p14="http://schemas.microsoft.com/office/powerpoint/2010/main" val="2634294567"/>
      </p:ext>
    </p:extLst>
  </p:cSld>
  <p:clrMap bg1="lt1" tx1="dk1" bg2="lt2" tx2="dk2" accent1="accent1" accent2="accent2" accent3="accent3" accent4="accent4" accent5="accent5" accent6="accent6" hlink="hlink" folHlink="folHlink"/>
  <p:sldLayoutIdLst>
    <p:sldLayoutId id="2147497165" r:id="rId1"/>
    <p:sldLayoutId id="2147497166" r:id="rId2"/>
    <p:sldLayoutId id="2147497167" r:id="rId3"/>
    <p:sldLayoutId id="2147497168" r:id="rId4"/>
    <p:sldLayoutId id="2147497169" r:id="rId5"/>
    <p:sldLayoutId id="2147497170" r:id="rId6"/>
    <p:sldLayoutId id="2147497171" r:id="rId7"/>
    <p:sldLayoutId id="2147497172" r:id="rId8"/>
    <p:sldLayoutId id="2147497173" r:id="rId9"/>
    <p:sldLayoutId id="2147497174" r:id="rId10"/>
    <p:sldLayoutId id="2147497175"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fld id="{59B1E9D0-893D-494C-8450-52168ADC6BED}" type="slidenum">
              <a:rPr lang="en-US"/>
              <a:pPr/>
              <a:t>‹#›</a:t>
            </a:fld>
            <a:endParaRPr lang="en-US"/>
          </a:p>
        </p:txBody>
      </p:sp>
    </p:spTree>
    <p:extLst>
      <p:ext uri="{BB962C8B-B14F-4D97-AF65-F5344CB8AC3E}">
        <p14:creationId xmlns:p14="http://schemas.microsoft.com/office/powerpoint/2010/main" val="2964467048"/>
      </p:ext>
    </p:extLst>
  </p:cSld>
  <p:clrMap bg1="lt1" tx1="dk1" bg2="lt2" tx2="dk2" accent1="accent1" accent2="accent2" accent3="accent3" accent4="accent4" accent5="accent5" accent6="accent6" hlink="hlink" folHlink="folHlink"/>
  <p:sldLayoutIdLst>
    <p:sldLayoutId id="2147497177" r:id="rId1"/>
    <p:sldLayoutId id="2147497178" r:id="rId2"/>
    <p:sldLayoutId id="2147497179" r:id="rId3"/>
    <p:sldLayoutId id="2147497180" r:id="rId4"/>
    <p:sldLayoutId id="2147497181" r:id="rId5"/>
    <p:sldLayoutId id="2147497182" r:id="rId6"/>
    <p:sldLayoutId id="2147497183" r:id="rId7"/>
    <p:sldLayoutId id="2147497184" r:id="rId8"/>
    <p:sldLayoutId id="2147497185" r:id="rId9"/>
    <p:sldLayoutId id="2147497186" r:id="rId10"/>
    <p:sldLayoutId id="2147497187"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99C87398-32F5-CB40-9649-14EDCCBACF7F}" type="slidenum">
              <a:rPr lang="en-US"/>
              <a:pPr/>
              <a:t>‹#›</a:t>
            </a:fld>
            <a:endParaRPr lang="en-US"/>
          </a:p>
        </p:txBody>
      </p:sp>
    </p:spTree>
    <p:extLst>
      <p:ext uri="{BB962C8B-B14F-4D97-AF65-F5344CB8AC3E}">
        <p14:creationId xmlns:p14="http://schemas.microsoft.com/office/powerpoint/2010/main" val="2815556490"/>
      </p:ext>
    </p:extLst>
  </p:cSld>
  <p:clrMap bg1="lt1" tx1="dk1" bg2="lt2" tx2="dk2" accent1="accent1" accent2="accent2" accent3="accent3" accent4="accent4" accent5="accent5" accent6="accent6" hlink="hlink" folHlink="folHlink"/>
  <p:sldLayoutIdLst>
    <p:sldLayoutId id="2147497189" r:id="rId1"/>
    <p:sldLayoutId id="2147497190" r:id="rId2"/>
    <p:sldLayoutId id="2147497191" r:id="rId3"/>
    <p:sldLayoutId id="2147497192" r:id="rId4"/>
    <p:sldLayoutId id="2147497193" r:id="rId5"/>
    <p:sldLayoutId id="2147497194" r:id="rId6"/>
    <p:sldLayoutId id="2147497195" r:id="rId7"/>
    <p:sldLayoutId id="2147497196" r:id="rId8"/>
    <p:sldLayoutId id="2147497197" r:id="rId9"/>
    <p:sldLayoutId id="2147497198" r:id="rId10"/>
    <p:sldLayoutId id="214749719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CEBC186-DFF5-5945-9455-288EDB9219AA}" type="slidenum">
              <a:rPr lang="en-US"/>
              <a:pPr/>
              <a:t>‹#›</a:t>
            </a:fld>
            <a:endParaRPr lang="en-US"/>
          </a:p>
        </p:txBody>
      </p:sp>
    </p:spTree>
    <p:extLst>
      <p:ext uri="{BB962C8B-B14F-4D97-AF65-F5344CB8AC3E}">
        <p14:creationId xmlns:p14="http://schemas.microsoft.com/office/powerpoint/2010/main" val="2522154081"/>
      </p:ext>
    </p:extLst>
  </p:cSld>
  <p:clrMap bg1="lt1" tx1="dk1" bg2="lt2" tx2="dk2" accent1="accent1" accent2="accent2" accent3="accent3" accent4="accent4" accent5="accent5" accent6="accent6" hlink="hlink" folHlink="folHlink"/>
  <p:sldLayoutIdLst>
    <p:sldLayoutId id="2147497201" r:id="rId1"/>
    <p:sldLayoutId id="2147497202" r:id="rId2"/>
    <p:sldLayoutId id="2147497203" r:id="rId3"/>
    <p:sldLayoutId id="2147497204" r:id="rId4"/>
    <p:sldLayoutId id="2147497205" r:id="rId5"/>
    <p:sldLayoutId id="2147497206" r:id="rId6"/>
    <p:sldLayoutId id="2147497207" r:id="rId7"/>
    <p:sldLayoutId id="2147497208" r:id="rId8"/>
    <p:sldLayoutId id="2147497209" r:id="rId9"/>
    <p:sldLayoutId id="2147497210" r:id="rId10"/>
    <p:sldLayoutId id="214749721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3572" name="Rectangle 4"/>
          <p:cNvSpPr>
            <a:spLocks noGrp="1" noChangeArrowheads="1"/>
          </p:cNvSpPr>
          <p:nvPr>
            <p:ph type="dt" sz="half" idx="2"/>
          </p:nvPr>
        </p:nvSpPr>
        <p:spPr bwMode="auto">
          <a:xfrm>
            <a:off x="685800" y="6400800"/>
            <a:ext cx="2225675"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3" name="Rectangle 5"/>
          <p:cNvSpPr>
            <a:spLocks noGrp="1" noChangeArrowheads="1"/>
          </p:cNvSpPr>
          <p:nvPr>
            <p:ph type="ftr" sz="quarter" idx="3"/>
          </p:nvPr>
        </p:nvSpPr>
        <p:spPr bwMode="auto">
          <a:xfrm>
            <a:off x="3009900" y="6400800"/>
            <a:ext cx="3390900"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ct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4" name="Rectangle 6"/>
          <p:cNvSpPr>
            <a:spLocks noGrp="1" noChangeArrowheads="1"/>
          </p:cNvSpPr>
          <p:nvPr>
            <p:ph type="sldNum" sz="quarter" idx="4"/>
          </p:nvPr>
        </p:nvSpPr>
        <p:spPr bwMode="auto">
          <a:xfrm>
            <a:off x="6553200" y="6400800"/>
            <a:ext cx="2001838"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r" eaLnBrk="1" hangingPunct="1">
              <a:defRPr sz="1400" b="1">
                <a:solidFill>
                  <a:schemeClr val="bg2"/>
                </a:solidFill>
              </a:defRPr>
            </a:lvl1pPr>
          </a:lstStyle>
          <a:p>
            <a:fld id="{D09A5A94-B4AE-AE44-AEEE-1D2726C39F81}" type="slidenum">
              <a:rPr lang="en-US"/>
              <a:pPr/>
              <a:t>‹#›</a:t>
            </a:fld>
            <a:endParaRPr lang="en-US"/>
          </a:p>
        </p:txBody>
      </p:sp>
    </p:spTree>
    <p:extLst>
      <p:ext uri="{BB962C8B-B14F-4D97-AF65-F5344CB8AC3E}">
        <p14:creationId xmlns:p14="http://schemas.microsoft.com/office/powerpoint/2010/main" val="3550210342"/>
      </p:ext>
    </p:extLst>
  </p:cSld>
  <p:clrMap bg1="dk2" tx1="lt1" bg2="dk1" tx2="lt2" accent1="accent1" accent2="accent2" accent3="accent3" accent4="accent4" accent5="accent5" accent6="accent6" hlink="hlink" folHlink="folHlink"/>
  <p:sldLayoutIdLst>
    <p:sldLayoutId id="2147497213" r:id="rId1"/>
    <p:sldLayoutId id="2147497214" r:id="rId2"/>
    <p:sldLayoutId id="2147497215" r:id="rId3"/>
    <p:sldLayoutId id="2147497216" r:id="rId4"/>
    <p:sldLayoutId id="2147497217" r:id="rId5"/>
    <p:sldLayoutId id="2147497218" r:id="rId6"/>
    <p:sldLayoutId id="2147497219" r:id="rId7"/>
    <p:sldLayoutId id="2147497220" r:id="rId8"/>
    <p:sldLayoutId id="2147497221" r:id="rId9"/>
    <p:sldLayoutId id="2147497222" r:id="rId10"/>
    <p:sldLayoutId id="2147497223"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mj-ea"/>
          <a:cs typeface="ＭＳ Ｐゴシック" charset="-128"/>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mn-ea"/>
          <a:cs typeface="ＭＳ Ｐゴシック"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2249049201"/>
      </p:ext>
    </p:extLst>
  </p:cSld>
  <p:clrMap bg1="dk2" tx1="lt1" bg2="dk1" tx2="lt2" accent1="accent1" accent2="accent2" accent3="accent3" accent4="accent4" accent5="accent5" accent6="accent6" hlink="hlink" folHlink="folHlink"/>
  <p:sldLayoutIdLst>
    <p:sldLayoutId id="2147497225" r:id="rId1"/>
    <p:sldLayoutId id="2147497226" r:id="rId2"/>
    <p:sldLayoutId id="2147497227" r:id="rId3"/>
    <p:sldLayoutId id="2147497228" r:id="rId4"/>
    <p:sldLayoutId id="2147497229" r:id="rId5"/>
    <p:sldLayoutId id="2147497230" r:id="rId6"/>
    <p:sldLayoutId id="2147497231" r:id="rId7"/>
    <p:sldLayoutId id="2147497232" r:id="rId8"/>
    <p:sldLayoutId id="2147497233" r:id="rId9"/>
    <p:sldLayoutId id="2147497234" r:id="rId10"/>
    <p:sldLayoutId id="214749723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162928"/>
      </p:ext>
    </p:extLst>
  </p:cSld>
  <p:clrMap bg1="lt1" tx1="dk1" bg2="lt2" tx2="dk2" accent1="accent1" accent2="accent2" accent3="accent3" accent4="accent4" accent5="accent5" accent6="accent6" hlink="hlink" folHlink="folHlink"/>
  <p:sldLayoutIdLst>
    <p:sldLayoutId id="2147497249" r:id="rId1"/>
    <p:sldLayoutId id="2147497250" r:id="rId2"/>
    <p:sldLayoutId id="2147497251" r:id="rId3"/>
    <p:sldLayoutId id="2147497252" r:id="rId4"/>
    <p:sldLayoutId id="2147497253" r:id="rId5"/>
    <p:sldLayoutId id="2147497254" r:id="rId6"/>
    <p:sldLayoutId id="2147497255" r:id="rId7"/>
    <p:sldLayoutId id="2147497256" r:id="rId8"/>
    <p:sldLayoutId id="2147497257" r:id="rId9"/>
    <p:sldLayoutId id="2147497258" r:id="rId10"/>
    <p:sldLayoutId id="214749725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0364504"/>
      </p:ext>
    </p:extLst>
  </p:cSld>
  <p:clrMap bg1="lt1" tx1="dk1" bg2="lt2" tx2="dk2" accent1="accent1" accent2="accent2" accent3="accent3" accent4="accent4" accent5="accent5" accent6="accent6" hlink="hlink" folHlink="folHlink"/>
  <p:sldLayoutIdLst>
    <p:sldLayoutId id="2147497261" r:id="rId1"/>
    <p:sldLayoutId id="2147497262" r:id="rId2"/>
    <p:sldLayoutId id="2147497263" r:id="rId3"/>
    <p:sldLayoutId id="2147497264" r:id="rId4"/>
    <p:sldLayoutId id="2147497265" r:id="rId5"/>
    <p:sldLayoutId id="2147497266" r:id="rId6"/>
    <p:sldLayoutId id="2147497267" r:id="rId7"/>
    <p:sldLayoutId id="2147497268" r:id="rId8"/>
    <p:sldLayoutId id="2147497269" r:id="rId9"/>
    <p:sldLayoutId id="2147497270" r:id="rId10"/>
    <p:sldLayoutId id="21474972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defRPr sz="1400">
                <a:solidFill>
                  <a:srgbClr val="000000"/>
                </a:solidFill>
                <a:latin typeface="Arial" charset="0"/>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a:defRPr sz="1400">
                <a:solidFill>
                  <a:srgbClr val="000000"/>
                </a:solidFill>
                <a:latin typeface="Arial" charset="0"/>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087E76E7-0900-044B-A929-9B31951823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148" r:id="rId1"/>
    <p:sldLayoutId id="2147496149" r:id="rId2"/>
    <p:sldLayoutId id="2147496150" r:id="rId3"/>
    <p:sldLayoutId id="2147496151" r:id="rId4"/>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6411"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2825"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6922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5644"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305" indent="-342305"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1657" indent="-28526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1010" indent="-228206"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597431" indent="-228206"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3830" indent="-228206"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876384"/>
      </p:ext>
    </p:extLst>
  </p:cSld>
  <p:clrMap bg1="lt1" tx1="dk1" bg2="lt2" tx2="dk2" accent1="accent1" accent2="accent2" accent3="accent3" accent4="accent4" accent5="accent5" accent6="accent6" hlink="hlink" folHlink="folHlink"/>
  <p:sldLayoutIdLst>
    <p:sldLayoutId id="2147497273" r:id="rId1"/>
    <p:sldLayoutId id="2147497274" r:id="rId2"/>
    <p:sldLayoutId id="2147497275" r:id="rId3"/>
    <p:sldLayoutId id="2147497276" r:id="rId4"/>
    <p:sldLayoutId id="2147497277" r:id="rId5"/>
    <p:sldLayoutId id="2147497278" r:id="rId6"/>
    <p:sldLayoutId id="2147497279" r:id="rId7"/>
    <p:sldLayoutId id="2147497280" r:id="rId8"/>
    <p:sldLayoutId id="2147497281" r:id="rId9"/>
    <p:sldLayoutId id="2147497282" r:id="rId10"/>
    <p:sldLayoutId id="2147497283" r:id="rId11"/>
    <p:sldLayoutId id="214749728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3721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722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2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EFBC9D69-5AC5-224F-AAD4-7677164F868F}" type="slidenum">
              <a:rPr lang="en-US"/>
              <a:pPr/>
              <a:t>‹#›</a:t>
            </a:fld>
            <a:endParaRPr lang="en-US"/>
          </a:p>
        </p:txBody>
      </p:sp>
    </p:spTree>
    <p:extLst>
      <p:ext uri="{BB962C8B-B14F-4D97-AF65-F5344CB8AC3E}">
        <p14:creationId xmlns:p14="http://schemas.microsoft.com/office/powerpoint/2010/main" val="2903958973"/>
      </p:ext>
    </p:extLst>
  </p:cSld>
  <p:clrMap bg1="dk2" tx1="lt1" bg2="dk1" tx2="lt2" accent1="accent1" accent2="accent2" accent3="accent3" accent4="accent4" accent5="accent5" accent6="accent6" hlink="hlink" folHlink="folHlink"/>
  <p:sldLayoutIdLst>
    <p:sldLayoutId id="2147497286" r:id="rId1"/>
    <p:sldLayoutId id="2147497287" r:id="rId2"/>
    <p:sldLayoutId id="2147497288" r:id="rId3"/>
    <p:sldLayoutId id="2147497289" r:id="rId4"/>
    <p:sldLayoutId id="2147497290" r:id="rId5"/>
    <p:sldLayoutId id="2147497291" r:id="rId6"/>
    <p:sldLayoutId id="2147497292" r:id="rId7"/>
    <p:sldLayoutId id="2147497293" r:id="rId8"/>
    <p:sldLayoutId id="2147497294" r:id="rId9"/>
    <p:sldLayoutId id="2147497295" r:id="rId10"/>
    <p:sldLayoutId id="214749729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97790407"/>
      </p:ext>
    </p:extLst>
  </p:cSld>
  <p:clrMap bg1="dk2" tx1="lt1" bg2="dk1" tx2="lt2" accent1="accent1" accent2="accent2" accent3="accent3" accent4="accent4" accent5="accent5" accent6="accent6" hlink="hlink" folHlink="folHlink"/>
  <p:sldLayoutIdLst>
    <p:sldLayoutId id="2147497298" r:id="rId1"/>
    <p:sldLayoutId id="2147497299" r:id="rId2"/>
    <p:sldLayoutId id="2147497300" r:id="rId3"/>
    <p:sldLayoutId id="2147497301" r:id="rId4"/>
    <p:sldLayoutId id="2147497302" r:id="rId5"/>
    <p:sldLayoutId id="2147497303" r:id="rId6"/>
    <p:sldLayoutId id="2147497304" r:id="rId7"/>
    <p:sldLayoutId id="2147497305" r:id="rId8"/>
    <p:sldLayoutId id="2147497306" r:id="rId9"/>
    <p:sldLayoutId id="2147497307" r:id="rId10"/>
    <p:sldLayoutId id="2147497308"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694" indent="-285274"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1066" indent="-228217"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510"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932"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7EF726E-A627-45A6-9962-5849A9A2176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5BB8D84C-3F30-4798-9C33-3C471F31B13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148" name="Rectangle 4">
            <a:extLst>
              <a:ext uri="{FF2B5EF4-FFF2-40B4-BE49-F238E27FC236}">
                <a16:creationId xmlns:a16="http://schemas.microsoft.com/office/drawing/2014/main" id="{FD18D8D8-CD38-4282-A554-0D1DD78FDBF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149" name="Rectangle 5">
            <a:extLst>
              <a:ext uri="{FF2B5EF4-FFF2-40B4-BE49-F238E27FC236}">
                <a16:creationId xmlns:a16="http://schemas.microsoft.com/office/drawing/2014/main" id="{A545117D-F356-432E-8D5B-7FA1C78BFAA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150" name="Rectangle 6">
            <a:extLst>
              <a:ext uri="{FF2B5EF4-FFF2-40B4-BE49-F238E27FC236}">
                <a16:creationId xmlns:a16="http://schemas.microsoft.com/office/drawing/2014/main" id="{76DE9481-9FC1-4123-BC15-02EEF725FFE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fld id="{5A9BC041-A515-46EB-AB51-927DD8B56A7D}" type="slidenum">
              <a:rPr lang="en-US" altLang="en-US" smtClean="0"/>
              <a:pPr/>
              <a:t>‹#›</a:t>
            </a:fld>
            <a:endParaRPr lang="en-US" altLang="en-US" dirty="0"/>
          </a:p>
        </p:txBody>
      </p:sp>
    </p:spTree>
    <p:extLst>
      <p:ext uri="{BB962C8B-B14F-4D97-AF65-F5344CB8AC3E}">
        <p14:creationId xmlns:p14="http://schemas.microsoft.com/office/powerpoint/2010/main" val="2866809356"/>
      </p:ext>
    </p:extLst>
  </p:cSld>
  <p:clrMap bg1="lt1" tx1="dk1" bg2="lt2" tx2="dk2" accent1="accent1" accent2="accent2" accent3="accent3" accent4="accent4" accent5="accent5" accent6="accent6" hlink="hlink" folHlink="folHlink"/>
  <p:sldLayoutIdLst>
    <p:sldLayoutId id="2147497310" r:id="rId1"/>
    <p:sldLayoutId id="2147497311" r:id="rId2"/>
    <p:sldLayoutId id="2147497312" r:id="rId3"/>
    <p:sldLayoutId id="2147497313" r:id="rId4"/>
    <p:sldLayoutId id="2147497314" r:id="rId5"/>
    <p:sldLayoutId id="2147497315" r:id="rId6"/>
    <p:sldLayoutId id="2147497316" r:id="rId7"/>
    <p:sldLayoutId id="2147497317" r:id="rId8"/>
    <p:sldLayoutId id="2147497318" r:id="rId9"/>
    <p:sldLayoutId id="2147497319" r:id="rId10"/>
    <p:sldLayoutId id="214749732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panose="020B0600070205080204" pitchFamily="34"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panose="020B0600070205080204" pitchFamily="34"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anose="020B0600070205080204" pitchFamily="34"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CDE4969E-0EA1-45DB-BA80-C91C424E96A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3251" name="Rectangle 3">
            <a:extLst>
              <a:ext uri="{FF2B5EF4-FFF2-40B4-BE49-F238E27FC236}">
                <a16:creationId xmlns:a16="http://schemas.microsoft.com/office/drawing/2014/main" id="{E276C366-C42E-4907-A887-49315996EE3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9FA44A40-F940-4743-AA8D-2A80B685288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029" name="Rectangle 5">
            <a:extLst>
              <a:ext uri="{FF2B5EF4-FFF2-40B4-BE49-F238E27FC236}">
                <a16:creationId xmlns:a16="http://schemas.microsoft.com/office/drawing/2014/main" id="{8247FDA6-719F-4C8B-9CE7-EEE24B9EB33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1030" name="Rectangle 6">
            <a:extLst>
              <a:ext uri="{FF2B5EF4-FFF2-40B4-BE49-F238E27FC236}">
                <a16:creationId xmlns:a16="http://schemas.microsoft.com/office/drawing/2014/main" id="{46ACA5BC-49AB-4507-8DDE-95088191C4D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F22B5C2C-D123-4034-8D25-F1C6CD135D89}" type="slidenum">
              <a:rPr lang="en-US" altLang="en-US" smtClean="0"/>
              <a:pPr/>
              <a:t>‹#›</a:t>
            </a:fld>
            <a:endParaRPr lang="en-US" altLang="en-US" dirty="0"/>
          </a:p>
        </p:txBody>
      </p:sp>
    </p:spTree>
    <p:extLst>
      <p:ext uri="{BB962C8B-B14F-4D97-AF65-F5344CB8AC3E}">
        <p14:creationId xmlns:p14="http://schemas.microsoft.com/office/powerpoint/2010/main" val="1259972081"/>
      </p:ext>
    </p:extLst>
  </p:cSld>
  <p:clrMap bg1="lt1" tx1="dk1" bg2="lt2" tx2="dk2" accent1="accent1" accent2="accent2" accent3="accent3" accent4="accent4" accent5="accent5" accent6="accent6" hlink="hlink" folHlink="folHlink"/>
  <p:sldLayoutIdLst>
    <p:sldLayoutId id="2147497322" r:id="rId1"/>
    <p:sldLayoutId id="2147497323" r:id="rId2"/>
    <p:sldLayoutId id="2147497324" r:id="rId3"/>
    <p:sldLayoutId id="2147497325" r:id="rId4"/>
    <p:sldLayoutId id="2147497326" r:id="rId5"/>
    <p:sldLayoutId id="2147497327" r:id="rId6"/>
    <p:sldLayoutId id="2147497328" r:id="rId7"/>
    <p:sldLayoutId id="2147497329" r:id="rId8"/>
    <p:sldLayoutId id="2147497330" r:id="rId9"/>
    <p:sldLayoutId id="2147497331" r:id="rId10"/>
    <p:sldLayoutId id="214749733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panose="020B0600070205080204" pitchFamily="34"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panose="020B0600070205080204" pitchFamily="34"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anose="020B0600070205080204" pitchFamily="34"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3BA4472C-6186-C244-8827-F0E01B42753D}" type="datetimeFigureOut">
              <a:rPr lang="en-US"/>
              <a:pPr>
                <a:defRPr/>
              </a:pPr>
              <a:t>4/12/25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43353A87-E10E-E14E-9B6D-4F639F137B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225" r:id="rId1"/>
    <p:sldLayoutId id="2147496226" r:id="rId2"/>
    <p:sldLayoutId id="2147496227" r:id="rId3"/>
    <p:sldLayoutId id="2147496228" r:id="rId4"/>
    <p:sldLayoutId id="2147496229" r:id="rId5"/>
    <p:sldLayoutId id="2147496230" r:id="rId6"/>
    <p:sldLayoutId id="2147496231" r:id="rId7"/>
    <p:sldLayoutId id="2147496232" r:id="rId8"/>
    <p:sldLayoutId id="2147496233" r:id="rId9"/>
    <p:sldLayoutId id="2147496234" r:id="rId10"/>
    <p:sldLayoutId id="2147496235"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0.xml"/></Relationships>
</file>

<file path=ppt/slides/_rels/slide10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9.xml"/><Relationship Id="rId1" Type="http://schemas.openxmlformats.org/officeDocument/2006/relationships/slideLayout" Target="../slideLayouts/slideLayout17.xml"/><Relationship Id="rId4" Type="http://schemas.openxmlformats.org/officeDocument/2006/relationships/image" Target="../media/image12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49.xml"/></Relationships>
</file>

<file path=ppt/slides/_rels/slide10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50.xml"/></Relationships>
</file>

<file path=ppt/slides/_rels/slide10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350.xml"/></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0.xml"/></Relationships>
</file>

<file path=ppt/slides/_rels/slide11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6.xml"/><Relationship Id="rId1" Type="http://schemas.openxmlformats.org/officeDocument/2006/relationships/slideLayout" Target="../slideLayouts/slideLayout360.xml"/></Relationships>
</file>

<file path=ppt/slides/_rels/slide11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50.xml"/></Relationships>
</file>

<file path=ppt/slides/_rels/slide11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7.xml"/><Relationship Id="rId1" Type="http://schemas.openxmlformats.org/officeDocument/2006/relationships/slideLayout" Target="../slideLayouts/slideLayout355.xml"/></Relationships>
</file>

<file path=ppt/slides/_rels/slide11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5.xml"/></Relationships>
</file>

<file path=ppt/slides/_rels/slide11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55.xml"/></Relationships>
</file>

<file path=ppt/slides/_rels/slide11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355.xml"/></Relationships>
</file>

<file path=ppt/slides/_rels/slide11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8.xml"/><Relationship Id="rId1" Type="http://schemas.openxmlformats.org/officeDocument/2006/relationships/slideLayout" Target="../slideLayouts/slideLayout355.xml"/></Relationships>
</file>

<file path=ppt/slides/_rels/slide11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350.xml"/></Relationships>
</file>

<file path=ppt/slides/_rels/slide11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350.xml"/></Relationships>
</file>

<file path=ppt/slides/_rels/slide11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9.xml"/><Relationship Id="rId1" Type="http://schemas.openxmlformats.org/officeDocument/2006/relationships/slideLayout" Target="../slideLayouts/slideLayout371.xml"/></Relationships>
</file>

<file path=ppt/slides/_rels/slide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0.xml"/></Relationships>
</file>

<file path=ppt/slides/_rels/slide12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50.xml"/></Relationships>
</file>

<file path=ppt/slides/_rels/slide12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50.xml"/></Relationships>
</file>

<file path=ppt/slides/_rels/slide12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35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5.xml"/></Relationships>
</file>

<file path=ppt/slides/_rels/slide12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1.xml"/><Relationship Id="rId1" Type="http://schemas.openxmlformats.org/officeDocument/2006/relationships/slideLayout" Target="../slideLayouts/slideLayout383.xml"/><Relationship Id="rId4" Type="http://schemas.openxmlformats.org/officeDocument/2006/relationships/image" Target="../media/image148.jpeg"/></Relationships>
</file>

<file path=ppt/slides/_rels/slide12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2.xml"/><Relationship Id="rId1" Type="http://schemas.openxmlformats.org/officeDocument/2006/relationships/slideLayout" Target="../slideLayouts/slideLayout383.xml"/></Relationships>
</file>

<file path=ppt/slides/_rels/slide12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3.xml"/><Relationship Id="rId1" Type="http://schemas.openxmlformats.org/officeDocument/2006/relationships/slideLayout" Target="../slideLayouts/slideLayout383.xml"/></Relationships>
</file>

<file path=ppt/slides/_rels/slide12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4.xml"/><Relationship Id="rId1" Type="http://schemas.openxmlformats.org/officeDocument/2006/relationships/slideLayout" Target="../slideLayouts/slideLayout383.xml"/></Relationships>
</file>

<file path=ppt/slides/_rels/slide12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5.xml"/><Relationship Id="rId1" Type="http://schemas.openxmlformats.org/officeDocument/2006/relationships/slideLayout" Target="../slideLayouts/slideLayout383.xml"/></Relationships>
</file>

<file path=ppt/slides/_rels/slide12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6.xml"/><Relationship Id="rId1" Type="http://schemas.openxmlformats.org/officeDocument/2006/relationships/slideLayout" Target="../slideLayouts/slideLayout383.xml"/></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0.xml"/></Relationships>
</file>

<file path=ppt/slides/_rels/slide13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7.xml"/><Relationship Id="rId1" Type="http://schemas.openxmlformats.org/officeDocument/2006/relationships/slideLayout" Target="../slideLayouts/slideLayout383.xml"/></Relationships>
</file>

<file path=ppt/slides/_rels/slide13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88.xml"/><Relationship Id="rId1" Type="http://schemas.openxmlformats.org/officeDocument/2006/relationships/slideLayout" Target="../slideLayouts/slideLayout394.xml"/></Relationships>
</file>

<file path=ppt/slides/_rels/slide13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89.xml"/><Relationship Id="rId1" Type="http://schemas.openxmlformats.org/officeDocument/2006/relationships/slideLayout" Target="../slideLayouts/slideLayout395.xml"/></Relationships>
</file>

<file path=ppt/slides/_rels/slide13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0.xml"/><Relationship Id="rId1" Type="http://schemas.openxmlformats.org/officeDocument/2006/relationships/slideLayout" Target="../slideLayouts/slideLayout396.xml"/></Relationships>
</file>

<file path=ppt/slides/_rels/slide13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1.xml"/><Relationship Id="rId1" Type="http://schemas.openxmlformats.org/officeDocument/2006/relationships/slideLayout" Target="../slideLayouts/slideLayout383.xml"/></Relationships>
</file>

<file path=ppt/slides/_rels/slide13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2.xml"/><Relationship Id="rId1" Type="http://schemas.openxmlformats.org/officeDocument/2006/relationships/slideLayout" Target="../slideLayouts/slideLayout38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83.xml"/></Relationships>
</file>

<file path=ppt/slides/_rels/slide13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8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84.xml"/></Relationships>
</file>

<file path=ppt/slides/_rels/slide13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4.xml"/><Relationship Id="rId1" Type="http://schemas.openxmlformats.org/officeDocument/2006/relationships/slideLayout" Target="../slideLayouts/slideLayout383.xml"/></Relationships>
</file>

<file path=ppt/slides/_rels/slide1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0.xml"/></Relationships>
</file>

<file path=ppt/slides/_rels/slide14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5.xml"/><Relationship Id="rId1" Type="http://schemas.openxmlformats.org/officeDocument/2006/relationships/slideLayout" Target="../slideLayouts/slideLayout383.xml"/></Relationships>
</file>

<file path=ppt/slides/_rels/slide14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6.xml"/><Relationship Id="rId1" Type="http://schemas.openxmlformats.org/officeDocument/2006/relationships/slideLayout" Target="../slideLayouts/slideLayout383.xml"/></Relationships>
</file>

<file path=ppt/slides/_rels/slide14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7.xml"/><Relationship Id="rId1" Type="http://schemas.openxmlformats.org/officeDocument/2006/relationships/slideLayout" Target="../slideLayouts/slideLayout383.xml"/></Relationships>
</file>

<file path=ppt/slides/_rels/slide14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8.xml"/><Relationship Id="rId1" Type="http://schemas.openxmlformats.org/officeDocument/2006/relationships/slideLayout" Target="../slideLayouts/slideLayout383.xml"/></Relationships>
</file>

<file path=ppt/slides/_rels/slide14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9.xml"/><Relationship Id="rId1" Type="http://schemas.openxmlformats.org/officeDocument/2006/relationships/slideLayout" Target="../slideLayouts/slideLayout383.xml"/></Relationships>
</file>

<file path=ppt/slides/_rels/slide14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0.xml"/><Relationship Id="rId1" Type="http://schemas.openxmlformats.org/officeDocument/2006/relationships/slideLayout" Target="../slideLayouts/slideLayout38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98.xml"/></Relationships>
</file>

<file path=ppt/slides/_rels/slide14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2.xml"/><Relationship Id="rId1" Type="http://schemas.openxmlformats.org/officeDocument/2006/relationships/slideLayout" Target="../slideLayouts/slideLayout383.xml"/></Relationships>
</file>

<file path=ppt/slides/_rels/slide14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3.xml"/><Relationship Id="rId1" Type="http://schemas.openxmlformats.org/officeDocument/2006/relationships/slideLayout" Target="../slideLayouts/slideLayout384.xml"/></Relationships>
</file>

<file path=ppt/slides/_rels/slide14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04.xml"/><Relationship Id="rId1" Type="http://schemas.openxmlformats.org/officeDocument/2006/relationships/slideLayout" Target="../slideLayouts/slideLayout218.xml"/></Relationships>
</file>

<file path=ppt/slides/_rels/slide1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0.xml"/></Relationships>
</file>

<file path=ppt/slides/_rels/slide15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5.xml"/><Relationship Id="rId1" Type="http://schemas.openxmlformats.org/officeDocument/2006/relationships/slideLayout" Target="../slideLayouts/slideLayout230.xml"/></Relationships>
</file>

<file path=ppt/slides/_rels/slide15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19.xml"/></Relationships>
</file>

<file path=ppt/slides/_rels/slide15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6.xml"/><Relationship Id="rId1" Type="http://schemas.openxmlformats.org/officeDocument/2006/relationships/slideLayout" Target="../slideLayouts/slideLayout237.xml"/><Relationship Id="rId4" Type="http://schemas.openxmlformats.org/officeDocument/2006/relationships/image" Target="../media/image171.png"/></Relationships>
</file>

<file path=ppt/slides/_rels/slide15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7.xml"/><Relationship Id="rId1" Type="http://schemas.openxmlformats.org/officeDocument/2006/relationships/slideLayout" Target="../slideLayouts/slideLayout384.xml"/></Relationships>
</file>

<file path=ppt/slides/_rels/slide15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08.xml"/><Relationship Id="rId1" Type="http://schemas.openxmlformats.org/officeDocument/2006/relationships/slideLayout" Target="../slideLayouts/slideLayout383.xml"/></Relationships>
</file>

<file path=ppt/slides/_rels/slide15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9.xml"/><Relationship Id="rId1" Type="http://schemas.openxmlformats.org/officeDocument/2006/relationships/slideLayout" Target="../slideLayouts/slideLayout383.xml"/><Relationship Id="rId4" Type="http://schemas.openxmlformats.org/officeDocument/2006/relationships/image" Target="../media/image148.jpeg"/></Relationships>
</file>

<file path=ppt/slides/_rels/slide15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10.xml"/><Relationship Id="rId1" Type="http://schemas.openxmlformats.org/officeDocument/2006/relationships/slideLayout" Target="../slideLayouts/slideLayout38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1.xml"/><Relationship Id="rId1" Type="http://schemas.openxmlformats.org/officeDocument/2006/relationships/slideLayout" Target="../slideLayouts/slideLayout802.xml"/></Relationships>
</file>

<file path=ppt/slides/_rels/slide15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12.xml"/><Relationship Id="rId1" Type="http://schemas.openxmlformats.org/officeDocument/2006/relationships/slideLayout" Target="../slideLayouts/slideLayout242.xml"/></Relationships>
</file>

<file path=ppt/slides/_rels/slide1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0.xml"/></Relationships>
</file>

<file path=ppt/slides/_rels/slide16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13.xml"/><Relationship Id="rId1" Type="http://schemas.openxmlformats.org/officeDocument/2006/relationships/slideLayout" Target="../slideLayouts/slideLayout242.xml"/></Relationships>
</file>

<file path=ppt/slides/_rels/slide16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4.xml"/><Relationship Id="rId1" Type="http://schemas.openxmlformats.org/officeDocument/2006/relationships/slideLayout" Target="../slideLayouts/slideLayout242.xml"/></Relationships>
</file>

<file path=ppt/slides/_rels/slide16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5.xml"/><Relationship Id="rId1" Type="http://schemas.openxmlformats.org/officeDocument/2006/relationships/slideLayout" Target="../slideLayouts/slideLayout242.xml"/></Relationships>
</file>

<file path=ppt/slides/_rels/slide16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16.xml"/><Relationship Id="rId1" Type="http://schemas.openxmlformats.org/officeDocument/2006/relationships/slideLayout" Target="../slideLayouts/slideLayout242.xml"/></Relationships>
</file>

<file path=ppt/slides/_rels/slide16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7.xml"/><Relationship Id="rId1" Type="http://schemas.openxmlformats.org/officeDocument/2006/relationships/slideLayout" Target="../slideLayouts/slideLayout243.xml"/></Relationships>
</file>

<file path=ppt/slides/_rels/slide16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8.xml"/><Relationship Id="rId1" Type="http://schemas.openxmlformats.org/officeDocument/2006/relationships/slideLayout" Target="../slideLayouts/slideLayout242.xml"/></Relationships>
</file>

<file path=ppt/slides/_rels/slide16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9.xml"/><Relationship Id="rId1" Type="http://schemas.openxmlformats.org/officeDocument/2006/relationships/slideLayout" Target="../slideLayouts/slideLayout242.xml"/></Relationships>
</file>

<file path=ppt/slides/_rels/slide16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20.xml"/><Relationship Id="rId1" Type="http://schemas.openxmlformats.org/officeDocument/2006/relationships/slideLayout" Target="../slideLayouts/slideLayout242.xml"/></Relationships>
</file>

<file path=ppt/slides/_rels/slide16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21.xml"/><Relationship Id="rId1" Type="http://schemas.openxmlformats.org/officeDocument/2006/relationships/slideLayout" Target="../slideLayouts/slideLayout242.xml"/></Relationships>
</file>

<file path=ppt/slides/_rels/slide16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7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7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7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7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27.xml"/><Relationship Id="rId1" Type="http://schemas.openxmlformats.org/officeDocument/2006/relationships/slideLayout" Target="../slideLayouts/slideLayout175.xml"/></Relationships>
</file>

<file path=ppt/slides/_rels/slide17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28.xml"/><Relationship Id="rId1" Type="http://schemas.openxmlformats.org/officeDocument/2006/relationships/slideLayout" Target="../slideLayouts/slideLayout186.xml"/></Relationships>
</file>

<file path=ppt/slides/_rels/slide17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9.xml"/><Relationship Id="rId1" Type="http://schemas.openxmlformats.org/officeDocument/2006/relationships/slideLayout" Target="../slideLayouts/slideLayout15.xml"/></Relationships>
</file>

<file path=ppt/slides/_rels/slide17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30.xml"/><Relationship Id="rId1" Type="http://schemas.openxmlformats.org/officeDocument/2006/relationships/slideLayout" Target="../slideLayouts/slideLayout197.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0.xml"/></Relationships>
</file>

<file path=ppt/slides/_rels/slide18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31.xml"/><Relationship Id="rId1" Type="http://schemas.openxmlformats.org/officeDocument/2006/relationships/slideLayout" Target="../slideLayouts/slideLayout197.xml"/></Relationships>
</file>

<file path=ppt/slides/_rels/slide18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32.xml"/><Relationship Id="rId1" Type="http://schemas.openxmlformats.org/officeDocument/2006/relationships/slideLayout" Target="../slideLayouts/slideLayout20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09.xml"/></Relationships>
</file>

<file path=ppt/slides/_rels/slide18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34.xml"/><Relationship Id="rId1" Type="http://schemas.openxmlformats.org/officeDocument/2006/relationships/slideLayout" Target="../slideLayouts/slideLayout207.xml"/></Relationships>
</file>

<file path=ppt/slides/_rels/slide184.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35.xml"/><Relationship Id="rId1" Type="http://schemas.openxmlformats.org/officeDocument/2006/relationships/slideLayout" Target="../slideLayouts/slideLayout197.xml"/></Relationships>
</file>

<file path=ppt/slides/_rels/slide18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36.xml"/><Relationship Id="rId1" Type="http://schemas.openxmlformats.org/officeDocument/2006/relationships/slideLayout" Target="../slideLayouts/slideLayout186.xml"/></Relationships>
</file>

<file path=ppt/slides/_rels/slide18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37.xml"/><Relationship Id="rId1" Type="http://schemas.openxmlformats.org/officeDocument/2006/relationships/slideLayout" Target="../slideLayouts/slideLayout1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25.xml"/></Relationships>
</file>

<file path=ppt/slides/_rels/slide1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39.xml"/><Relationship Id="rId1" Type="http://schemas.openxmlformats.org/officeDocument/2006/relationships/slideLayout" Target="../slideLayouts/slideLayout802.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0.xml"/></Relationships>
</file>

<file path=ppt/slides/_rels/slide19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40.xml"/><Relationship Id="rId1" Type="http://schemas.openxmlformats.org/officeDocument/2006/relationships/slideLayout" Target="../slideLayouts/slideLayout431.xml"/><Relationship Id="rId4" Type="http://schemas.openxmlformats.org/officeDocument/2006/relationships/image" Target="../media/image185.jpeg"/></Relationships>
</file>

<file path=ppt/slides/_rels/slide191.xml.rels><?xml version="1.0" encoding="UTF-8" standalone="yes"?>
<Relationships xmlns="http://schemas.openxmlformats.org/package/2006/relationships"><Relationship Id="rId8" Type="http://schemas.openxmlformats.org/officeDocument/2006/relationships/image" Target="../media/image198.jpeg"/><Relationship Id="rId13" Type="http://schemas.openxmlformats.org/officeDocument/2006/relationships/image" Target="../media/image203.jpeg"/><Relationship Id="rId3" Type="http://schemas.openxmlformats.org/officeDocument/2006/relationships/image" Target="../media/image193.jpeg"/><Relationship Id="rId7" Type="http://schemas.openxmlformats.org/officeDocument/2006/relationships/image" Target="../media/image197.jpeg"/><Relationship Id="rId12" Type="http://schemas.openxmlformats.org/officeDocument/2006/relationships/image" Target="../media/image202.jpeg"/><Relationship Id="rId2" Type="http://schemas.openxmlformats.org/officeDocument/2006/relationships/notesSlide" Target="../notesSlides/notesSlide141.xml"/><Relationship Id="rId1" Type="http://schemas.openxmlformats.org/officeDocument/2006/relationships/slideLayout" Target="../slideLayouts/slideLayout433.xml"/><Relationship Id="rId6" Type="http://schemas.openxmlformats.org/officeDocument/2006/relationships/image" Target="../media/image196.jpeg"/><Relationship Id="rId11" Type="http://schemas.openxmlformats.org/officeDocument/2006/relationships/image" Target="../media/image201.jpeg"/><Relationship Id="rId5" Type="http://schemas.openxmlformats.org/officeDocument/2006/relationships/image" Target="../media/image195.jpeg"/><Relationship Id="rId10" Type="http://schemas.openxmlformats.org/officeDocument/2006/relationships/image" Target="../media/image200.jpeg"/><Relationship Id="rId4" Type="http://schemas.openxmlformats.org/officeDocument/2006/relationships/image" Target="../media/image194.jpeg"/><Relationship Id="rId9" Type="http://schemas.openxmlformats.org/officeDocument/2006/relationships/image" Target="../media/image199.jpeg"/><Relationship Id="rId14" Type="http://schemas.openxmlformats.org/officeDocument/2006/relationships/image" Target="../media/image204.jpeg"/></Relationships>
</file>

<file path=ppt/slides/_rels/slide192.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2.xml"/><Relationship Id="rId1" Type="http://schemas.openxmlformats.org/officeDocument/2006/relationships/slideLayout" Target="../slideLayouts/slideLayout791.xml"/></Relationships>
</file>

<file path=ppt/slides/_rels/slide193.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454.xml"/></Relationships>
</file>

<file path=ppt/slides/_rels/slide19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3.xml"/><Relationship Id="rId1" Type="http://schemas.openxmlformats.org/officeDocument/2006/relationships/slideLayout" Target="../slideLayouts/slideLayout791.xml"/></Relationships>
</file>

<file path=ppt/slides/_rels/slide19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44.xml"/><Relationship Id="rId1" Type="http://schemas.openxmlformats.org/officeDocument/2006/relationships/slideLayout" Target="../slideLayouts/slideLayout433.xml"/></Relationships>
</file>

<file path=ppt/slides/_rels/slide19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45.xml"/><Relationship Id="rId1" Type="http://schemas.openxmlformats.org/officeDocument/2006/relationships/slideLayout" Target="../slideLayouts/slideLayout443.xml"/></Relationships>
</file>

<file path=ppt/slides/_rels/slide197.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466.xml"/></Relationships>
</file>

<file path=ppt/slides/_rels/slide198.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466.xml"/></Relationships>
</file>

<file path=ppt/slides/_rels/slide199.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46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5.xml"/></Relationships>
</file>

<file path=ppt/slides/_rels/slide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0.xml"/></Relationships>
</file>

<file path=ppt/slides/_rels/slide200.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466.xml"/></Relationships>
</file>

<file path=ppt/slides/_rels/slide201.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454.xml"/></Relationships>
</file>

<file path=ppt/slides/_rels/slide202.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6.xml"/><Relationship Id="rId1" Type="http://schemas.openxmlformats.org/officeDocument/2006/relationships/slideLayout" Target="../slideLayouts/slideLayout791.xml"/></Relationships>
</file>

<file path=ppt/slides/_rels/slide203.xml.rels><?xml version="1.0" encoding="UTF-8" standalone="yes"?>
<Relationships xmlns="http://schemas.openxmlformats.org/package/2006/relationships"><Relationship Id="rId8" Type="http://schemas.openxmlformats.org/officeDocument/2006/relationships/image" Target="../media/image198.jpeg"/><Relationship Id="rId13" Type="http://schemas.openxmlformats.org/officeDocument/2006/relationships/image" Target="../media/image203.jpeg"/><Relationship Id="rId3" Type="http://schemas.openxmlformats.org/officeDocument/2006/relationships/image" Target="../media/image193.jpeg"/><Relationship Id="rId7" Type="http://schemas.openxmlformats.org/officeDocument/2006/relationships/image" Target="../media/image197.jpeg"/><Relationship Id="rId12" Type="http://schemas.openxmlformats.org/officeDocument/2006/relationships/image" Target="../media/image202.jpeg"/><Relationship Id="rId2" Type="http://schemas.openxmlformats.org/officeDocument/2006/relationships/notesSlide" Target="../notesSlides/notesSlide147.xml"/><Relationship Id="rId1" Type="http://schemas.openxmlformats.org/officeDocument/2006/relationships/slideLayout" Target="../slideLayouts/slideLayout433.xml"/><Relationship Id="rId6" Type="http://schemas.openxmlformats.org/officeDocument/2006/relationships/image" Target="../media/image196.jpeg"/><Relationship Id="rId11" Type="http://schemas.openxmlformats.org/officeDocument/2006/relationships/image" Target="../media/image201.jpeg"/><Relationship Id="rId5" Type="http://schemas.openxmlformats.org/officeDocument/2006/relationships/image" Target="../media/image195.jpeg"/><Relationship Id="rId10" Type="http://schemas.openxmlformats.org/officeDocument/2006/relationships/image" Target="../media/image200.jpeg"/><Relationship Id="rId4" Type="http://schemas.openxmlformats.org/officeDocument/2006/relationships/image" Target="../media/image194.jpeg"/><Relationship Id="rId9" Type="http://schemas.openxmlformats.org/officeDocument/2006/relationships/image" Target="../media/image199.jpeg"/><Relationship Id="rId14" Type="http://schemas.openxmlformats.org/officeDocument/2006/relationships/image" Target="../media/image204.jpeg"/></Relationships>
</file>

<file path=ppt/slides/_rels/slide204.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2.png"/><Relationship Id="rId7" Type="http://schemas.openxmlformats.org/officeDocument/2006/relationships/image" Target="../media/image216.png"/><Relationship Id="rId12" Type="http://schemas.openxmlformats.org/officeDocument/2006/relationships/image" Target="../media/image221.png"/><Relationship Id="rId2" Type="http://schemas.openxmlformats.org/officeDocument/2006/relationships/notesSlide" Target="../notesSlides/notesSlide148.xml"/><Relationship Id="rId1" Type="http://schemas.openxmlformats.org/officeDocument/2006/relationships/slideLayout" Target="../slideLayouts/slideLayout433.xml"/><Relationship Id="rId6" Type="http://schemas.openxmlformats.org/officeDocument/2006/relationships/image" Target="../media/image215.png"/><Relationship Id="rId11" Type="http://schemas.openxmlformats.org/officeDocument/2006/relationships/image" Target="../media/image220.png"/><Relationship Id="rId5" Type="http://schemas.openxmlformats.org/officeDocument/2006/relationships/image" Target="../media/image214.png"/><Relationship Id="rId10" Type="http://schemas.openxmlformats.org/officeDocument/2006/relationships/image" Target="../media/image219.png"/><Relationship Id="rId4" Type="http://schemas.openxmlformats.org/officeDocument/2006/relationships/image" Target="../media/image213.png"/><Relationship Id="rId9" Type="http://schemas.openxmlformats.org/officeDocument/2006/relationships/image" Target="../media/image218.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76.xml"/></Relationships>
</file>

<file path=ppt/slides/_rels/slide206.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47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76.xml"/></Relationships>
</file>

<file path=ppt/slides/_rels/slide208.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476.xml"/></Relationships>
</file>

<file path=ppt/slides/_rels/slide209.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454.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0.xml"/></Relationships>
</file>

<file path=ppt/slides/_rels/slide210.xml.rels><?xml version="1.0" encoding="UTF-8" standalone="yes"?>
<Relationships xmlns="http://schemas.openxmlformats.org/package/2006/relationships"><Relationship Id="rId8" Type="http://schemas.openxmlformats.org/officeDocument/2006/relationships/image" Target="../media/image198.jpeg"/><Relationship Id="rId13" Type="http://schemas.openxmlformats.org/officeDocument/2006/relationships/image" Target="../media/image203.jpeg"/><Relationship Id="rId3" Type="http://schemas.openxmlformats.org/officeDocument/2006/relationships/image" Target="../media/image193.jpeg"/><Relationship Id="rId7" Type="http://schemas.openxmlformats.org/officeDocument/2006/relationships/image" Target="../media/image197.jpeg"/><Relationship Id="rId12" Type="http://schemas.openxmlformats.org/officeDocument/2006/relationships/image" Target="../media/image202.jpeg"/><Relationship Id="rId2" Type="http://schemas.openxmlformats.org/officeDocument/2006/relationships/notesSlide" Target="../notesSlides/notesSlide149.xml"/><Relationship Id="rId1" Type="http://schemas.openxmlformats.org/officeDocument/2006/relationships/slideLayout" Target="../slideLayouts/slideLayout488.xml"/><Relationship Id="rId6" Type="http://schemas.openxmlformats.org/officeDocument/2006/relationships/image" Target="../media/image196.jpeg"/><Relationship Id="rId11" Type="http://schemas.openxmlformats.org/officeDocument/2006/relationships/image" Target="../media/image201.jpeg"/><Relationship Id="rId5" Type="http://schemas.openxmlformats.org/officeDocument/2006/relationships/image" Target="../media/image195.jpeg"/><Relationship Id="rId10" Type="http://schemas.openxmlformats.org/officeDocument/2006/relationships/image" Target="../media/image200.jpeg"/><Relationship Id="rId4" Type="http://schemas.openxmlformats.org/officeDocument/2006/relationships/image" Target="../media/image194.jpeg"/><Relationship Id="rId9" Type="http://schemas.openxmlformats.org/officeDocument/2006/relationships/image" Target="../media/image199.jpeg"/><Relationship Id="rId14" Type="http://schemas.openxmlformats.org/officeDocument/2006/relationships/image" Target="../media/image204.jpeg"/></Relationships>
</file>

<file path=ppt/slides/_rels/slide21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50.xml"/><Relationship Id="rId1" Type="http://schemas.openxmlformats.org/officeDocument/2006/relationships/slideLayout" Target="../slideLayouts/slideLayout498.xml"/></Relationships>
</file>

<file path=ppt/slides/_rels/slide21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51.xml"/><Relationship Id="rId1" Type="http://schemas.openxmlformats.org/officeDocument/2006/relationships/slideLayout" Target="../slideLayouts/slideLayout499.xml"/></Relationships>
</file>

<file path=ppt/slides/_rels/slide21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52.xml"/><Relationship Id="rId1" Type="http://schemas.openxmlformats.org/officeDocument/2006/relationships/slideLayout" Target="../slideLayouts/slideLayout498.xml"/></Relationships>
</file>

<file path=ppt/slides/_rels/slide21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53.xml"/><Relationship Id="rId1" Type="http://schemas.openxmlformats.org/officeDocument/2006/relationships/slideLayout" Target="../slideLayouts/slideLayout498.xml"/></Relationships>
</file>

<file path=ppt/slides/_rels/slide21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54.xml"/><Relationship Id="rId1" Type="http://schemas.openxmlformats.org/officeDocument/2006/relationships/slideLayout" Target="../slideLayouts/slideLayout498.xml"/></Relationships>
</file>

<file path=ppt/slides/_rels/slide21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55.xml"/><Relationship Id="rId1" Type="http://schemas.openxmlformats.org/officeDocument/2006/relationships/slideLayout" Target="../slideLayouts/slideLayout510.xml"/></Relationships>
</file>

<file path=ppt/slides/_rels/slide21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56.xml"/><Relationship Id="rId1" Type="http://schemas.openxmlformats.org/officeDocument/2006/relationships/slideLayout" Target="../slideLayouts/slideLayout498.xml"/></Relationships>
</file>

<file path=ppt/slides/_rels/slide218.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57.xml"/><Relationship Id="rId1" Type="http://schemas.openxmlformats.org/officeDocument/2006/relationships/slideLayout" Target="../slideLayouts/slideLayout498.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526.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0.xml"/></Relationships>
</file>

<file path=ppt/slides/_rels/slide22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59.xml"/><Relationship Id="rId1" Type="http://schemas.openxmlformats.org/officeDocument/2006/relationships/slideLayout" Target="../slideLayouts/slideLayout520.xml"/><Relationship Id="rId5" Type="http://schemas.openxmlformats.org/officeDocument/2006/relationships/image" Target="../media/image232.png"/><Relationship Id="rId4" Type="http://schemas.openxmlformats.org/officeDocument/2006/relationships/image" Target="../media/image231.png"/></Relationships>
</file>

<file path=ppt/slides/_rels/slide22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60.xml"/><Relationship Id="rId1" Type="http://schemas.openxmlformats.org/officeDocument/2006/relationships/slideLayout" Target="../slideLayouts/slideLayout498.xml"/></Relationships>
</file>

<file path=ppt/slides/_rels/slide222.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61.xml"/><Relationship Id="rId1" Type="http://schemas.openxmlformats.org/officeDocument/2006/relationships/slideLayout" Target="../slideLayouts/slideLayout532.xml"/><Relationship Id="rId4" Type="http://schemas.openxmlformats.org/officeDocument/2006/relationships/image" Target="../media/image235.jpeg"/></Relationships>
</file>

<file path=ppt/slides/_rels/slide223.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62.xml"/><Relationship Id="rId1" Type="http://schemas.openxmlformats.org/officeDocument/2006/relationships/slideLayout" Target="../slideLayouts/slideLayout532.xml"/><Relationship Id="rId4" Type="http://schemas.openxmlformats.org/officeDocument/2006/relationships/image" Target="../media/image237.png"/></Relationships>
</file>

<file path=ppt/slides/_rels/slide22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63.xml"/><Relationship Id="rId1" Type="http://schemas.openxmlformats.org/officeDocument/2006/relationships/slideLayout" Target="../slideLayouts/slideLayout498.xml"/></Relationships>
</file>

<file path=ppt/slides/_rels/slide225.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64.xml"/><Relationship Id="rId1" Type="http://schemas.openxmlformats.org/officeDocument/2006/relationships/slideLayout" Target="../slideLayouts/slideLayout510.xml"/></Relationships>
</file>

<file path=ppt/slides/_rels/slide226.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65.xml"/><Relationship Id="rId1" Type="http://schemas.openxmlformats.org/officeDocument/2006/relationships/slideLayout" Target="../slideLayouts/slideLayout520.xml"/></Relationships>
</file>

<file path=ppt/slides/_rels/slide22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66.xml"/><Relationship Id="rId1" Type="http://schemas.openxmlformats.org/officeDocument/2006/relationships/slideLayout" Target="../slideLayouts/slideLayout498.xml"/></Relationships>
</file>

<file path=ppt/slides/_rels/slide22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67.xml"/><Relationship Id="rId1" Type="http://schemas.openxmlformats.org/officeDocument/2006/relationships/slideLayout" Target="../slideLayouts/slideLayout498.xml"/></Relationships>
</file>

<file path=ppt/slides/_rels/slide229.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68.xml"/><Relationship Id="rId1" Type="http://schemas.openxmlformats.org/officeDocument/2006/relationships/slideLayout" Target="../slideLayouts/slideLayout536.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0.xml"/></Relationships>
</file>

<file path=ppt/slides/_rels/slide230.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69.xml"/><Relationship Id="rId1" Type="http://schemas.openxmlformats.org/officeDocument/2006/relationships/slideLayout" Target="../slideLayouts/slideLayout54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520.xml"/></Relationships>
</file>

<file path=ppt/slides/_rels/slide2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1.xml"/><Relationship Id="rId1" Type="http://schemas.openxmlformats.org/officeDocument/2006/relationships/slideLayout" Target="../slideLayouts/slideLayout504.xml"/></Relationships>
</file>

<file path=ppt/slides/_rels/slide2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2.xml"/><Relationship Id="rId1" Type="http://schemas.openxmlformats.org/officeDocument/2006/relationships/slideLayout" Target="../slideLayouts/slideLayout504.xml"/></Relationships>
</file>

<file path=ppt/slides/_rels/slide2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3.xml"/><Relationship Id="rId1" Type="http://schemas.openxmlformats.org/officeDocument/2006/relationships/slideLayout" Target="../slideLayouts/slideLayout504.xml"/></Relationships>
</file>

<file path=ppt/slides/_rels/slide2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4.xml"/><Relationship Id="rId1" Type="http://schemas.openxmlformats.org/officeDocument/2006/relationships/slideLayout" Target="../slideLayouts/slideLayout504.xml"/><Relationship Id="rId4" Type="http://schemas.openxmlformats.org/officeDocument/2006/relationships/image" Target="../media/image243.png"/></Relationships>
</file>

<file path=ppt/slides/_rels/slide236.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75.xml"/><Relationship Id="rId1" Type="http://schemas.openxmlformats.org/officeDocument/2006/relationships/slideLayout" Target="../slideLayouts/slideLayout503.xml"/><Relationship Id="rId6" Type="http://schemas.openxmlformats.org/officeDocument/2006/relationships/image" Target="../media/image247.jpeg"/><Relationship Id="rId5" Type="http://schemas.openxmlformats.org/officeDocument/2006/relationships/image" Target="../media/image246.jpeg"/><Relationship Id="rId4" Type="http://schemas.openxmlformats.org/officeDocument/2006/relationships/image" Target="../media/image245.jpeg"/></Relationships>
</file>

<file path=ppt/slides/_rels/slide23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76.xml"/><Relationship Id="rId1" Type="http://schemas.openxmlformats.org/officeDocument/2006/relationships/slideLayout" Target="../slideLayouts/slideLayout498.xml"/></Relationships>
</file>

<file path=ppt/slides/_rels/slide23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77.xml"/><Relationship Id="rId1" Type="http://schemas.openxmlformats.org/officeDocument/2006/relationships/slideLayout" Target="../slideLayouts/slideLayout547.xml"/></Relationships>
</file>

<file path=ppt/slides/_rels/slide239.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78.xml"/><Relationship Id="rId1" Type="http://schemas.openxmlformats.org/officeDocument/2006/relationships/slideLayout" Target="../slideLayouts/slideLayout557.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0.xml"/></Relationships>
</file>

<file path=ppt/slides/_rels/slide240.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79.xml"/><Relationship Id="rId1" Type="http://schemas.openxmlformats.org/officeDocument/2006/relationships/slideLayout" Target="../slideLayouts/slideLayout498.xml"/></Relationships>
</file>

<file path=ppt/slides/_rels/slide241.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80.xml"/><Relationship Id="rId1" Type="http://schemas.openxmlformats.org/officeDocument/2006/relationships/slideLayout" Target="../slideLayouts/slideLayout498.xml"/></Relationships>
</file>

<file path=ppt/slides/_rels/slide242.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81.xml"/><Relationship Id="rId1" Type="http://schemas.openxmlformats.org/officeDocument/2006/relationships/slideLayout" Target="../slideLayouts/slideLayout504.xml"/><Relationship Id="rId4" Type="http://schemas.openxmlformats.org/officeDocument/2006/relationships/image" Target="../media/image251.jpeg"/></Relationships>
</file>

<file path=ppt/slides/_rels/slide24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82.xml"/><Relationship Id="rId1" Type="http://schemas.openxmlformats.org/officeDocument/2006/relationships/slideLayout" Target="../slideLayouts/slideLayout498.xml"/></Relationships>
</file>

<file path=ppt/slides/_rels/slide244.xml.rels><?xml version="1.0" encoding="UTF-8" standalone="yes"?>
<Relationships xmlns="http://schemas.openxmlformats.org/package/2006/relationships"><Relationship Id="rId8" Type="http://schemas.openxmlformats.org/officeDocument/2006/relationships/image" Target="../media/image257.jpeg"/><Relationship Id="rId13" Type="http://schemas.openxmlformats.org/officeDocument/2006/relationships/image" Target="../media/image262.jpeg"/><Relationship Id="rId3" Type="http://schemas.openxmlformats.org/officeDocument/2006/relationships/image" Target="../media/image252.jpeg"/><Relationship Id="rId7" Type="http://schemas.openxmlformats.org/officeDocument/2006/relationships/image" Target="../media/image256.jpeg"/><Relationship Id="rId12" Type="http://schemas.openxmlformats.org/officeDocument/2006/relationships/image" Target="../media/image261.jpeg"/><Relationship Id="rId2" Type="http://schemas.openxmlformats.org/officeDocument/2006/relationships/notesSlide" Target="../notesSlides/notesSlide183.xml"/><Relationship Id="rId1" Type="http://schemas.openxmlformats.org/officeDocument/2006/relationships/slideLayout" Target="../slideLayouts/slideLayout499.xml"/><Relationship Id="rId6" Type="http://schemas.openxmlformats.org/officeDocument/2006/relationships/image" Target="../media/image255.jpeg"/><Relationship Id="rId11" Type="http://schemas.openxmlformats.org/officeDocument/2006/relationships/image" Target="../media/image260.jpeg"/><Relationship Id="rId5" Type="http://schemas.openxmlformats.org/officeDocument/2006/relationships/image" Target="../media/image254.jpeg"/><Relationship Id="rId10" Type="http://schemas.openxmlformats.org/officeDocument/2006/relationships/image" Target="../media/image259.jpeg"/><Relationship Id="rId4" Type="http://schemas.openxmlformats.org/officeDocument/2006/relationships/image" Target="../media/image253.jpeg"/><Relationship Id="rId9" Type="http://schemas.openxmlformats.org/officeDocument/2006/relationships/image" Target="../media/image258.jpeg"/><Relationship Id="rId14" Type="http://schemas.openxmlformats.org/officeDocument/2006/relationships/image" Target="../media/image263.jpeg"/></Relationships>
</file>

<file path=ppt/slides/_rels/slide245.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84.xml"/><Relationship Id="rId1" Type="http://schemas.openxmlformats.org/officeDocument/2006/relationships/slideLayout" Target="../slideLayouts/slideLayout503.xml"/></Relationships>
</file>

<file path=ppt/slides/_rels/slide246.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85.xml"/><Relationship Id="rId1" Type="http://schemas.openxmlformats.org/officeDocument/2006/relationships/slideLayout" Target="../slideLayouts/slideLayout499.xml"/></Relationships>
</file>

<file path=ppt/slides/_rels/slide247.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86.xml"/><Relationship Id="rId1" Type="http://schemas.openxmlformats.org/officeDocument/2006/relationships/slideLayout" Target="../slideLayouts/slideLayout520.xml"/></Relationships>
</file>

<file path=ppt/slides/_rels/slide248.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87.xml"/><Relationship Id="rId1" Type="http://schemas.openxmlformats.org/officeDocument/2006/relationships/slideLayout" Target="../slideLayouts/slideLayout520.xml"/></Relationships>
</file>

<file path=ppt/slides/_rels/slide249.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188.xml"/><Relationship Id="rId1" Type="http://schemas.openxmlformats.org/officeDocument/2006/relationships/slideLayout" Target="../slideLayouts/slideLayout520.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250.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189.xml"/><Relationship Id="rId1" Type="http://schemas.openxmlformats.org/officeDocument/2006/relationships/slideLayout" Target="../slideLayouts/slideLayout520.xml"/></Relationships>
</file>

<file path=ppt/slides/_rels/slide251.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44.xml"/></Relationships>
</file>

<file path=ppt/slides/_rels/slide252.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44.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54.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90.xml"/><Relationship Id="rId1" Type="http://schemas.openxmlformats.org/officeDocument/2006/relationships/slideLayout" Target="../slideLayouts/slideLayout255.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55.xml"/></Relationships>
</file>

<file path=ppt/slides/_rels/slide25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92.xml"/><Relationship Id="rId1" Type="http://schemas.openxmlformats.org/officeDocument/2006/relationships/slideLayout" Target="../slideLayouts/slideLayout802.xml"/></Relationships>
</file>

<file path=ppt/slides/_rels/slide2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72.jpeg"/><Relationship Id="rId1" Type="http://schemas.openxmlformats.org/officeDocument/2006/relationships/slideLayout" Target="../slideLayouts/slideLayout734.xml"/><Relationship Id="rId4" Type="http://schemas.openxmlformats.org/officeDocument/2006/relationships/image" Target="../media/image45.jpeg"/></Relationships>
</file>

<file path=ppt/slides/_rels/slide258.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193.xml"/><Relationship Id="rId1" Type="http://schemas.openxmlformats.org/officeDocument/2006/relationships/slideLayout" Target="../slideLayouts/slideLayout157.xml"/></Relationships>
</file>

<file path=ppt/slides/_rels/slide259.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94.xml"/><Relationship Id="rId1" Type="http://schemas.openxmlformats.org/officeDocument/2006/relationships/slideLayout" Target="../slideLayouts/slideLayout157.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779.xml"/><Relationship Id="rId4" Type="http://schemas.openxmlformats.org/officeDocument/2006/relationships/image" Target="../media/image58.jpeg"/></Relationships>
</file>

<file path=ppt/slides/_rels/slide260.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195.xml"/><Relationship Id="rId1" Type="http://schemas.openxmlformats.org/officeDocument/2006/relationships/slideLayout" Target="../slideLayouts/slideLayout157.xml"/></Relationships>
</file>

<file path=ppt/slides/_rels/slide261.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196.xml"/><Relationship Id="rId1" Type="http://schemas.openxmlformats.org/officeDocument/2006/relationships/slideLayout" Target="../slideLayouts/slideLayout157.xml"/></Relationships>
</file>

<file path=ppt/slides/_rels/slide262.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197.xml"/><Relationship Id="rId1" Type="http://schemas.openxmlformats.org/officeDocument/2006/relationships/slideLayout" Target="../slideLayouts/slideLayout157.xml"/></Relationships>
</file>

<file path=ppt/slides/_rels/slide263.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198.xml"/><Relationship Id="rId1" Type="http://schemas.openxmlformats.org/officeDocument/2006/relationships/slideLayout" Target="../slideLayouts/slideLayout157.xml"/></Relationships>
</file>

<file path=ppt/slides/_rels/slide264.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199.xml"/><Relationship Id="rId1" Type="http://schemas.openxmlformats.org/officeDocument/2006/relationships/slideLayout" Target="../slideLayouts/slideLayout157.xml"/></Relationships>
</file>

<file path=ppt/slides/_rels/slide265.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00.xml"/><Relationship Id="rId1" Type="http://schemas.openxmlformats.org/officeDocument/2006/relationships/slideLayout" Target="../slideLayouts/slideLayout157.xml"/></Relationships>
</file>

<file path=ppt/slides/_rels/slide266.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01.xml"/><Relationship Id="rId1" Type="http://schemas.openxmlformats.org/officeDocument/2006/relationships/slideLayout" Target="../slideLayouts/slideLayout157.xml"/></Relationships>
</file>

<file path=ppt/slides/_rels/slide267.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02.xml"/><Relationship Id="rId1" Type="http://schemas.openxmlformats.org/officeDocument/2006/relationships/slideLayout" Target="../slideLayouts/slideLayout157.xml"/></Relationships>
</file>

<file path=ppt/slides/_rels/slide268.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03.xml"/><Relationship Id="rId1" Type="http://schemas.openxmlformats.org/officeDocument/2006/relationships/slideLayout" Target="../slideLayouts/slideLayout157.xml"/></Relationships>
</file>

<file path=ppt/slides/_rels/slide269.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04.xml"/><Relationship Id="rId1" Type="http://schemas.openxmlformats.org/officeDocument/2006/relationships/slideLayout" Target="../slideLayouts/slideLayout157.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270.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05.xml"/><Relationship Id="rId1" Type="http://schemas.openxmlformats.org/officeDocument/2006/relationships/slideLayout" Target="../slideLayouts/slideLayout157.xml"/></Relationships>
</file>

<file path=ppt/slides/_rels/slide271.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06.xml"/><Relationship Id="rId1" Type="http://schemas.openxmlformats.org/officeDocument/2006/relationships/slideLayout" Target="../slideLayouts/slideLayout157.xml"/></Relationships>
</file>

<file path=ppt/slides/_rels/slide272.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07.xml"/><Relationship Id="rId1" Type="http://schemas.openxmlformats.org/officeDocument/2006/relationships/slideLayout" Target="../slideLayouts/slideLayout157.xml"/></Relationships>
</file>

<file path=ppt/slides/_rels/slide273.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08.xml"/><Relationship Id="rId1" Type="http://schemas.openxmlformats.org/officeDocument/2006/relationships/slideLayout" Target="../slideLayouts/slideLayout157.xml"/></Relationships>
</file>

<file path=ppt/slides/_rels/slide274.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09.xml"/><Relationship Id="rId1" Type="http://schemas.openxmlformats.org/officeDocument/2006/relationships/slideLayout" Target="../slideLayouts/slideLayout157.xml"/></Relationships>
</file>

<file path=ppt/slides/_rels/slide275.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10.xml"/><Relationship Id="rId1" Type="http://schemas.openxmlformats.org/officeDocument/2006/relationships/slideLayout" Target="../slideLayouts/slideLayout157.xml"/></Relationships>
</file>

<file path=ppt/slides/_rels/slide276.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11.xml"/><Relationship Id="rId1" Type="http://schemas.openxmlformats.org/officeDocument/2006/relationships/slideLayout" Target="../slideLayouts/slideLayout157.xml"/></Relationships>
</file>

<file path=ppt/slides/_rels/slide277.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12.xml"/><Relationship Id="rId1" Type="http://schemas.openxmlformats.org/officeDocument/2006/relationships/slideLayout" Target="../slideLayouts/slideLayout157.xml"/></Relationships>
</file>

<file path=ppt/slides/_rels/slide27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279.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569.xml"/></Relationships>
</file>

<file path=ppt/slides/_rels/slide280.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13.xml"/><Relationship Id="rId1" Type="http://schemas.openxmlformats.org/officeDocument/2006/relationships/slideLayout" Target="../slideLayouts/slideLayout602.xml"/><Relationship Id="rId5" Type="http://schemas.openxmlformats.org/officeDocument/2006/relationships/image" Target="../media/image45.jpeg"/><Relationship Id="rId4" Type="http://schemas.openxmlformats.org/officeDocument/2006/relationships/image" Target="../media/image44.jpeg"/></Relationships>
</file>

<file path=ppt/slides/_rels/slide281.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14.xml"/><Relationship Id="rId1" Type="http://schemas.openxmlformats.org/officeDocument/2006/relationships/slideLayout" Target="../slideLayouts/slideLayout135.xml"/></Relationships>
</file>

<file path=ppt/slides/_rels/slide282.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15.xml"/><Relationship Id="rId1" Type="http://schemas.openxmlformats.org/officeDocument/2006/relationships/slideLayout" Target="../slideLayouts/slideLayout135.xml"/></Relationships>
</file>

<file path=ppt/slides/_rels/slide283.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16.xml"/><Relationship Id="rId1" Type="http://schemas.openxmlformats.org/officeDocument/2006/relationships/slideLayout" Target="../slideLayouts/slideLayout135.xml"/></Relationships>
</file>

<file path=ppt/slides/_rels/slide284.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17.xml"/><Relationship Id="rId1" Type="http://schemas.openxmlformats.org/officeDocument/2006/relationships/slideLayout" Target="../slideLayouts/slideLayout135.xml"/></Relationships>
</file>

<file path=ppt/slides/_rels/slide285.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18.xml"/><Relationship Id="rId1" Type="http://schemas.openxmlformats.org/officeDocument/2006/relationships/slideLayout" Target="../slideLayouts/slideLayout135.xml"/></Relationships>
</file>

<file path=ppt/slides/_rels/slide286.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19.xml"/><Relationship Id="rId1" Type="http://schemas.openxmlformats.org/officeDocument/2006/relationships/slideLayout" Target="../slideLayouts/slideLayout135.xml"/></Relationships>
</file>

<file path=ppt/slides/_rels/slide287.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20.xml"/><Relationship Id="rId1" Type="http://schemas.openxmlformats.org/officeDocument/2006/relationships/slideLayout" Target="../slideLayouts/slideLayout135.xml"/></Relationships>
</file>

<file path=ppt/slides/_rels/slide288.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21.xml"/><Relationship Id="rId1" Type="http://schemas.openxmlformats.org/officeDocument/2006/relationships/slideLayout" Target="../slideLayouts/slideLayout135.xml"/></Relationships>
</file>

<file path=ppt/slides/_rels/slide28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290.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291.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image" Target="../media/image300.jpeg"/><Relationship Id="rId1" Type="http://schemas.openxmlformats.org/officeDocument/2006/relationships/slideLayout" Target="../slideLayouts/slideLayout745.xml"/><Relationship Id="rId5" Type="http://schemas.openxmlformats.org/officeDocument/2006/relationships/image" Target="../media/image45.jpeg"/><Relationship Id="rId4" Type="http://schemas.openxmlformats.org/officeDocument/2006/relationships/image" Target="../media/image44.jpeg"/></Relationships>
</file>

<file path=ppt/slides/_rels/slide292.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82.xml"/></Relationships>
</file>

<file path=ppt/slides/_rels/slide293.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82.xml"/></Relationships>
</file>

<file path=ppt/slides/_rels/slide294.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82.xml"/></Relationships>
</file>

<file path=ppt/slides/_rels/slide295.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82.xml"/></Relationships>
</file>

<file path=ppt/slides/_rels/slide296.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82.xml"/></Relationships>
</file>

<file path=ppt/slides/_rels/slide297.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82.xml"/></Relationships>
</file>

<file path=ppt/slides/_rels/slide298.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82.xml"/></Relationships>
</file>

<file path=ppt/slides/_rels/slide299.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63.png"/></Relationships>
</file>

<file path=ppt/slides/_rels/slide300.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82.xml"/></Relationships>
</file>

<file path=ppt/slides/_rels/slide301.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82.xml"/></Relationships>
</file>

<file path=ppt/slides/_rels/slide302.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hyperlink" Target="http://www.bigbookmedia.com" TargetMode="External"/><Relationship Id="rId1" Type="http://schemas.openxmlformats.org/officeDocument/2006/relationships/slideLayout" Target="../slideLayouts/slideLayout82.xml"/></Relationships>
</file>

<file path=ppt/slides/_rels/slide30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05.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22.xml"/><Relationship Id="rId1" Type="http://schemas.openxmlformats.org/officeDocument/2006/relationships/slideLayout" Target="../slideLayouts/slideLayout580.xml"/><Relationship Id="rId4" Type="http://schemas.openxmlformats.org/officeDocument/2006/relationships/image" Target="../media/image313.emf"/></Relationships>
</file>

<file path=ppt/slides/_rels/slide30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14.jpeg"/><Relationship Id="rId1" Type="http://schemas.openxmlformats.org/officeDocument/2006/relationships/slideLayout" Target="../slideLayouts/slideLayout591.xml"/><Relationship Id="rId4" Type="http://schemas.openxmlformats.org/officeDocument/2006/relationships/image" Target="../media/image45.jpeg"/></Relationships>
</file>

<file path=ppt/slides/_rels/slide307.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65.png"/></Relationships>
</file>

<file path=ppt/slides/_rels/slide310.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67.png"/></Relationships>
</file>

<file path=ppt/slides/_rels/slide320.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237.xml"/><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32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3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1.jpeg"/><Relationship Id="rId1" Type="http://schemas.openxmlformats.org/officeDocument/2006/relationships/slideLayout" Target="../slideLayouts/slideLayout602.xml"/><Relationship Id="rId4" Type="http://schemas.openxmlformats.org/officeDocument/2006/relationships/image" Target="../media/image45.jpeg"/></Relationships>
</file>

<file path=ppt/slides/_rels/slide326.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239.xml"/><Relationship Id="rId1" Type="http://schemas.openxmlformats.org/officeDocument/2006/relationships/slideLayout" Target="../slideLayouts/slideLayout112.xml"/></Relationships>
</file>

<file path=ppt/slides/_rels/slide327.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notesSlide" Target="../notesSlides/notesSlide240.xml"/><Relationship Id="rId1" Type="http://schemas.openxmlformats.org/officeDocument/2006/relationships/slideLayout" Target="../slideLayouts/slideLayout112.xml"/></Relationships>
</file>

<file path=ppt/slides/_rels/slide328.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notesSlide" Target="../notesSlides/notesSlide241.xml"/><Relationship Id="rId1" Type="http://schemas.openxmlformats.org/officeDocument/2006/relationships/slideLayout" Target="../slideLayouts/slideLayout112.xml"/></Relationships>
</file>

<file path=ppt/slides/_rels/slide329.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notesSlide" Target="../notesSlides/notesSlide242.xml"/><Relationship Id="rId1" Type="http://schemas.openxmlformats.org/officeDocument/2006/relationships/slideLayout" Target="../slideLayouts/slideLayout11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8.jpeg"/><Relationship Id="rId1" Type="http://schemas.openxmlformats.org/officeDocument/2006/relationships/slideLayout" Target="../slideLayouts/slideLayout117.xml"/><Relationship Id="rId4" Type="http://schemas.openxmlformats.org/officeDocument/2006/relationships/image" Target="../media/image45.jpeg"/></Relationships>
</file>

<file path=ppt/slides/_rels/slide330.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notesSlide" Target="../notesSlides/notesSlide243.xml"/><Relationship Id="rId1" Type="http://schemas.openxmlformats.org/officeDocument/2006/relationships/slideLayout" Target="../slideLayouts/slideLayout112.xml"/></Relationships>
</file>

<file path=ppt/slides/_rels/slide331.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notesSlide" Target="../notesSlides/notesSlide244.xml"/><Relationship Id="rId1" Type="http://schemas.openxmlformats.org/officeDocument/2006/relationships/slideLayout" Target="../slideLayouts/slideLayout112.xml"/></Relationships>
</file>

<file path=ppt/slides/_rels/slide332.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notesSlide" Target="../notesSlides/notesSlide245.xml"/><Relationship Id="rId1" Type="http://schemas.openxmlformats.org/officeDocument/2006/relationships/slideLayout" Target="../slideLayouts/slideLayout112.xml"/></Relationships>
</file>

<file path=ppt/slides/_rels/slide333.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246.xml"/><Relationship Id="rId1" Type="http://schemas.openxmlformats.org/officeDocument/2006/relationships/slideLayout" Target="../slideLayouts/slideLayout112.xml"/></Relationships>
</file>

<file path=ppt/slides/_rels/slide334.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notesSlide" Target="../notesSlides/notesSlide247.xml"/><Relationship Id="rId1" Type="http://schemas.openxmlformats.org/officeDocument/2006/relationships/slideLayout" Target="../slideLayouts/slideLayout112.xml"/></Relationships>
</file>

<file path=ppt/slides/_rels/slide335.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notesSlide" Target="../notesSlides/notesSlide248.xml"/><Relationship Id="rId1" Type="http://schemas.openxmlformats.org/officeDocument/2006/relationships/slideLayout" Target="../slideLayouts/slideLayout112.xml"/></Relationships>
</file>

<file path=ppt/slides/_rels/slide336.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notesSlide" Target="../notesSlides/notesSlide249.xml"/><Relationship Id="rId1" Type="http://schemas.openxmlformats.org/officeDocument/2006/relationships/slideLayout" Target="../slideLayouts/slideLayout112.xml"/></Relationships>
</file>

<file path=ppt/slides/_rels/slide337.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notesSlide" Target="../notesSlides/notesSlide250.xml"/><Relationship Id="rId1" Type="http://schemas.openxmlformats.org/officeDocument/2006/relationships/slideLayout" Target="../slideLayouts/slideLayout112.xml"/></Relationships>
</file>

<file path=ppt/slides/_rels/slide338.xml.rels><?xml version="1.0" encoding="UTF-8" standalone="yes"?>
<Relationships xmlns="http://schemas.openxmlformats.org/package/2006/relationships"><Relationship Id="rId3" Type="http://schemas.openxmlformats.org/officeDocument/2006/relationships/image" Target="../media/image342.jpeg"/><Relationship Id="rId2" Type="http://schemas.openxmlformats.org/officeDocument/2006/relationships/notesSlide" Target="../notesSlides/notesSlide251.xml"/><Relationship Id="rId1" Type="http://schemas.openxmlformats.org/officeDocument/2006/relationships/slideLayout" Target="../slideLayouts/slideLayout112.xml"/></Relationships>
</file>

<file path=ppt/slides/_rels/slide339.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notesSlide" Target="../notesSlides/notesSlide252.xml"/><Relationship Id="rId1" Type="http://schemas.openxmlformats.org/officeDocument/2006/relationships/slideLayout" Target="../slideLayouts/slideLayout112.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xml"/><Relationship Id="rId1" Type="http://schemas.openxmlformats.org/officeDocument/2006/relationships/slideLayout" Target="../slideLayouts/slideLayout123.xml"/></Relationships>
</file>

<file path=ppt/slides/_rels/slide340.xml.rels><?xml version="1.0" encoding="UTF-8" standalone="yes"?>
<Relationships xmlns="http://schemas.openxmlformats.org/package/2006/relationships"><Relationship Id="rId3" Type="http://schemas.openxmlformats.org/officeDocument/2006/relationships/image" Target="../media/image344.jpeg"/><Relationship Id="rId2" Type="http://schemas.openxmlformats.org/officeDocument/2006/relationships/notesSlide" Target="../notesSlides/notesSlide253.xml"/><Relationship Id="rId1" Type="http://schemas.openxmlformats.org/officeDocument/2006/relationships/slideLayout" Target="../slideLayouts/slideLayout112.xml"/></Relationships>
</file>

<file path=ppt/slides/_rels/slide341.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notesSlide" Target="../notesSlides/notesSlide254.xml"/><Relationship Id="rId1" Type="http://schemas.openxmlformats.org/officeDocument/2006/relationships/slideLayout" Target="../slideLayouts/slideLayout112.xml"/></Relationships>
</file>

<file path=ppt/slides/_rels/slide342.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notesSlide" Target="../notesSlides/notesSlide255.xml"/><Relationship Id="rId1" Type="http://schemas.openxmlformats.org/officeDocument/2006/relationships/slideLayout" Target="../slideLayouts/slideLayout112.xml"/></Relationships>
</file>

<file path=ppt/slides/_rels/slide343.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notesSlide" Target="../notesSlides/notesSlide256.xml"/><Relationship Id="rId1" Type="http://schemas.openxmlformats.org/officeDocument/2006/relationships/slideLayout" Target="../slideLayouts/slideLayout112.xml"/></Relationships>
</file>

<file path=ppt/slides/_rels/slide3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34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346.xml.rels><?xml version="1.0" encoding="UTF-8" standalone="yes"?>
<Relationships xmlns="http://schemas.openxmlformats.org/package/2006/relationships"><Relationship Id="rId3" Type="http://schemas.openxmlformats.org/officeDocument/2006/relationships/image" Target="../media/image348.jpeg"/><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258.xml"/><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3" Type="http://schemas.openxmlformats.org/officeDocument/2006/relationships/image" Target="../media/image350.jpeg"/><Relationship Id="rId2" Type="http://schemas.openxmlformats.org/officeDocument/2006/relationships/notesSlide" Target="../notesSlides/notesSlide259.xml"/><Relationship Id="rId1" Type="http://schemas.openxmlformats.org/officeDocument/2006/relationships/slideLayout" Target="../slideLayouts/slideLayout2.xml"/><Relationship Id="rId4" Type="http://schemas.openxmlformats.org/officeDocument/2006/relationships/image" Target="../media/image351.wmf"/></Relationships>
</file>

<file path=ppt/slides/_rels/slide349.xml.rels><?xml version="1.0" encoding="UTF-8" standalone="yes"?>
<Relationships xmlns="http://schemas.openxmlformats.org/package/2006/relationships"><Relationship Id="rId3" Type="http://schemas.openxmlformats.org/officeDocument/2006/relationships/image" Target="../media/image352.jpeg"/><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123.xml"/></Relationships>
</file>

<file path=ppt/slides/_rels/slide350.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261.xml"/><Relationship Id="rId1" Type="http://schemas.openxmlformats.org/officeDocument/2006/relationships/slideLayout" Target="../slideLayouts/slideLayout13.xml"/></Relationships>
</file>

<file path=ppt/slides/_rels/slide351.xml.rels><?xml version="1.0" encoding="UTF-8" standalone="yes"?>
<Relationships xmlns="http://schemas.openxmlformats.org/package/2006/relationships"><Relationship Id="rId3" Type="http://schemas.openxmlformats.org/officeDocument/2006/relationships/image" Target="../media/image354.jpeg"/><Relationship Id="rId2" Type="http://schemas.openxmlformats.org/officeDocument/2006/relationships/notesSlide" Target="../notesSlides/notesSlide262.xml"/><Relationship Id="rId1" Type="http://schemas.openxmlformats.org/officeDocument/2006/relationships/slideLayout" Target="../slideLayouts/slideLayout13.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55.jpeg"/><Relationship Id="rId1" Type="http://schemas.openxmlformats.org/officeDocument/2006/relationships/slideLayout" Target="../slideLayouts/slideLayout756.xml"/><Relationship Id="rId4" Type="http://schemas.openxmlformats.org/officeDocument/2006/relationships/image" Target="../media/image45.jpeg"/></Relationships>
</file>

<file path=ppt/slides/_rels/slide354.xml.rels><?xml version="1.0" encoding="UTF-8" standalone="yes"?>
<Relationships xmlns="http://schemas.openxmlformats.org/package/2006/relationships"><Relationship Id="rId3" Type="http://schemas.openxmlformats.org/officeDocument/2006/relationships/image" Target="../media/image356.jpeg"/><Relationship Id="rId2" Type="http://schemas.openxmlformats.org/officeDocument/2006/relationships/notesSlide" Target="../notesSlides/notesSlide263.xml"/><Relationship Id="rId1" Type="http://schemas.openxmlformats.org/officeDocument/2006/relationships/slideLayout" Target="../slideLayouts/slideLayout100.xml"/></Relationships>
</file>

<file path=ppt/slides/_rels/slide355.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notesSlide" Target="../notesSlides/notesSlide264.xml"/><Relationship Id="rId1" Type="http://schemas.openxmlformats.org/officeDocument/2006/relationships/slideLayout" Target="../slideLayouts/slideLayout100.xml"/></Relationships>
</file>

<file path=ppt/slides/_rels/slide356.xml.rels><?xml version="1.0" encoding="UTF-8" standalone="yes"?>
<Relationships xmlns="http://schemas.openxmlformats.org/package/2006/relationships"><Relationship Id="rId3" Type="http://schemas.openxmlformats.org/officeDocument/2006/relationships/image" Target="../media/image357.jpeg"/><Relationship Id="rId2" Type="http://schemas.openxmlformats.org/officeDocument/2006/relationships/notesSlide" Target="../notesSlides/notesSlide265.xml"/><Relationship Id="rId1" Type="http://schemas.openxmlformats.org/officeDocument/2006/relationships/slideLayout" Target="../slideLayouts/slideLayout100.xml"/></Relationships>
</file>

<file path=ppt/slides/_rels/slide357.xml.rels><?xml version="1.0" encoding="UTF-8" standalone="yes"?>
<Relationships xmlns="http://schemas.openxmlformats.org/package/2006/relationships"><Relationship Id="rId3" Type="http://schemas.openxmlformats.org/officeDocument/2006/relationships/image" Target="../media/image358.jpeg"/><Relationship Id="rId2" Type="http://schemas.openxmlformats.org/officeDocument/2006/relationships/notesSlide" Target="../notesSlides/notesSlide266.xml"/><Relationship Id="rId1" Type="http://schemas.openxmlformats.org/officeDocument/2006/relationships/slideLayout" Target="../slideLayouts/slideLayout100.xml"/></Relationships>
</file>

<file path=ppt/slides/_rels/slide358.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notesSlide" Target="../notesSlides/notesSlide267.xml"/><Relationship Id="rId1" Type="http://schemas.openxmlformats.org/officeDocument/2006/relationships/slideLayout" Target="../slideLayouts/slideLayout100.xml"/></Relationships>
</file>

<file path=ppt/slides/_rels/slide359.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notesSlide" Target="../notesSlides/notesSlide268.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123.xml"/></Relationships>
</file>

<file path=ppt/slides/_rels/slide360.xml.rels><?xml version="1.0" encoding="UTF-8" standalone="yes"?>
<Relationships xmlns="http://schemas.openxmlformats.org/package/2006/relationships"><Relationship Id="rId3" Type="http://schemas.openxmlformats.org/officeDocument/2006/relationships/image" Target="../media/image361.jpeg"/><Relationship Id="rId2" Type="http://schemas.openxmlformats.org/officeDocument/2006/relationships/notesSlide" Target="../notesSlides/notesSlide269.xml"/><Relationship Id="rId1" Type="http://schemas.openxmlformats.org/officeDocument/2006/relationships/slideLayout" Target="../slideLayouts/slideLayout100.xml"/></Relationships>
</file>

<file path=ppt/slides/_rels/slide361.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notesSlide" Target="../notesSlides/notesSlide270.xml"/><Relationship Id="rId1" Type="http://schemas.openxmlformats.org/officeDocument/2006/relationships/slideLayout" Target="../slideLayouts/slideLayout100.xml"/></Relationships>
</file>

<file path=ppt/slides/_rels/slide362.xml.rels><?xml version="1.0" encoding="UTF-8" standalone="yes"?>
<Relationships xmlns="http://schemas.openxmlformats.org/package/2006/relationships"><Relationship Id="rId3" Type="http://schemas.openxmlformats.org/officeDocument/2006/relationships/image" Target="../media/image363.jpeg"/><Relationship Id="rId2" Type="http://schemas.openxmlformats.org/officeDocument/2006/relationships/notesSlide" Target="../notesSlides/notesSlide271.xml"/><Relationship Id="rId1" Type="http://schemas.openxmlformats.org/officeDocument/2006/relationships/slideLayout" Target="../slideLayouts/slideLayout100.xml"/></Relationships>
</file>

<file path=ppt/slides/_rels/slide363.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notesSlide" Target="../notesSlides/notesSlide272.xml"/><Relationship Id="rId1" Type="http://schemas.openxmlformats.org/officeDocument/2006/relationships/slideLayout" Target="../slideLayouts/slideLayout100.xml"/></Relationships>
</file>

<file path=ppt/slides/_rels/slide364.xml.rels><?xml version="1.0" encoding="UTF-8" standalone="yes"?>
<Relationships xmlns="http://schemas.openxmlformats.org/package/2006/relationships"><Relationship Id="rId3" Type="http://schemas.openxmlformats.org/officeDocument/2006/relationships/image" Target="../media/image365.jpeg"/><Relationship Id="rId2" Type="http://schemas.openxmlformats.org/officeDocument/2006/relationships/notesSlide" Target="../notesSlides/notesSlide273.xml"/><Relationship Id="rId1" Type="http://schemas.openxmlformats.org/officeDocument/2006/relationships/slideLayout" Target="../slideLayouts/slideLayout100.xml"/></Relationships>
</file>

<file path=ppt/slides/_rels/slide365.xml.rels><?xml version="1.0" encoding="UTF-8" standalone="yes"?>
<Relationships xmlns="http://schemas.openxmlformats.org/package/2006/relationships"><Relationship Id="rId3" Type="http://schemas.openxmlformats.org/officeDocument/2006/relationships/image" Target="../media/image366.jpeg"/><Relationship Id="rId2" Type="http://schemas.openxmlformats.org/officeDocument/2006/relationships/notesSlide" Target="../notesSlides/notesSlide274.xml"/><Relationship Id="rId1" Type="http://schemas.openxmlformats.org/officeDocument/2006/relationships/slideLayout" Target="../slideLayouts/slideLayout100.xml"/></Relationships>
</file>

<file path=ppt/slides/_rels/slide366.xml.rels><?xml version="1.0" encoding="UTF-8" standalone="yes"?>
<Relationships xmlns="http://schemas.openxmlformats.org/package/2006/relationships"><Relationship Id="rId3" Type="http://schemas.openxmlformats.org/officeDocument/2006/relationships/image" Target="../media/image367.jpeg"/><Relationship Id="rId2" Type="http://schemas.openxmlformats.org/officeDocument/2006/relationships/notesSlide" Target="../notesSlides/notesSlide275.xml"/><Relationship Id="rId1" Type="http://schemas.openxmlformats.org/officeDocument/2006/relationships/slideLayout" Target="../slideLayouts/slideLayout100.xml"/></Relationships>
</file>

<file path=ppt/slides/_rels/slide367.xml.rels><?xml version="1.0" encoding="UTF-8" standalone="yes"?>
<Relationships xmlns="http://schemas.openxmlformats.org/package/2006/relationships"><Relationship Id="rId3" Type="http://schemas.openxmlformats.org/officeDocument/2006/relationships/image" Target="../media/image368.jpeg"/><Relationship Id="rId2" Type="http://schemas.openxmlformats.org/officeDocument/2006/relationships/notesSlide" Target="../notesSlides/notesSlide276.xml"/><Relationship Id="rId1" Type="http://schemas.openxmlformats.org/officeDocument/2006/relationships/slideLayout" Target="../slideLayouts/slideLayout100.xml"/></Relationships>
</file>

<file path=ppt/slides/_rels/slide368.xml.rels><?xml version="1.0" encoding="UTF-8" standalone="yes"?>
<Relationships xmlns="http://schemas.openxmlformats.org/package/2006/relationships"><Relationship Id="rId3" Type="http://schemas.openxmlformats.org/officeDocument/2006/relationships/image" Target="../media/image369.jpeg"/><Relationship Id="rId2" Type="http://schemas.openxmlformats.org/officeDocument/2006/relationships/notesSlide" Target="../notesSlides/notesSlide277.xml"/><Relationship Id="rId1" Type="http://schemas.openxmlformats.org/officeDocument/2006/relationships/slideLayout" Target="../slideLayouts/slideLayout100.xml"/></Relationships>
</file>

<file path=ppt/slides/_rels/slide369.xml.rels><?xml version="1.0" encoding="UTF-8" standalone="yes"?>
<Relationships xmlns="http://schemas.openxmlformats.org/package/2006/relationships"><Relationship Id="rId3" Type="http://schemas.openxmlformats.org/officeDocument/2006/relationships/image" Target="../media/image370.jpeg"/><Relationship Id="rId2" Type="http://schemas.openxmlformats.org/officeDocument/2006/relationships/notesSlide" Target="../notesSlides/notesSlide278.xml"/><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123.xml"/></Relationships>
</file>

<file path=ppt/slides/_rels/slide370.xml.rels><?xml version="1.0" encoding="UTF-8" standalone="yes"?>
<Relationships xmlns="http://schemas.openxmlformats.org/package/2006/relationships"><Relationship Id="rId3" Type="http://schemas.openxmlformats.org/officeDocument/2006/relationships/image" Target="../media/image371.jpeg"/><Relationship Id="rId2" Type="http://schemas.openxmlformats.org/officeDocument/2006/relationships/notesSlide" Target="../notesSlides/notesSlide279.xml"/><Relationship Id="rId1" Type="http://schemas.openxmlformats.org/officeDocument/2006/relationships/slideLayout" Target="../slideLayouts/slideLayout100.xml"/></Relationships>
</file>

<file path=ppt/slides/_rels/slide371.xml.rels><?xml version="1.0" encoding="UTF-8" standalone="yes"?>
<Relationships xmlns="http://schemas.openxmlformats.org/package/2006/relationships"><Relationship Id="rId3" Type="http://schemas.openxmlformats.org/officeDocument/2006/relationships/image" Target="../media/image372.jpeg"/><Relationship Id="rId2" Type="http://schemas.openxmlformats.org/officeDocument/2006/relationships/notesSlide" Target="../notesSlides/notesSlide280.xml"/><Relationship Id="rId1" Type="http://schemas.openxmlformats.org/officeDocument/2006/relationships/slideLayout" Target="../slideLayouts/slideLayout100.xml"/></Relationships>
</file>

<file path=ppt/slides/_rels/slide37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373.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374.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image" Target="../media/image373.jpeg"/><Relationship Id="rId1" Type="http://schemas.openxmlformats.org/officeDocument/2006/relationships/slideLayout" Target="../slideLayouts/slideLayout162.xml"/><Relationship Id="rId4" Type="http://schemas.openxmlformats.org/officeDocument/2006/relationships/image" Target="../media/image45.jpeg"/></Relationships>
</file>

<file path=ppt/slides/_rels/slide375.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notesSlide" Target="../notesSlides/notesSlide281.xml"/><Relationship Id="rId1" Type="http://schemas.openxmlformats.org/officeDocument/2006/relationships/slideLayout" Target="../slideLayouts/slideLayout168.xml"/></Relationships>
</file>

<file path=ppt/slides/_rels/slide376.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notesSlide" Target="../notesSlides/notesSlide282.xml"/><Relationship Id="rId1" Type="http://schemas.openxmlformats.org/officeDocument/2006/relationships/slideLayout" Target="../slideLayouts/slideLayout168.xml"/></Relationships>
</file>

<file path=ppt/slides/_rels/slide377.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notesSlide" Target="../notesSlides/notesSlide283.xml"/><Relationship Id="rId1" Type="http://schemas.openxmlformats.org/officeDocument/2006/relationships/slideLayout" Target="../slideLayouts/slideLayout168.xml"/></Relationships>
</file>

<file path=ppt/slides/_rels/slide378.xml.rels><?xml version="1.0" encoding="UTF-8" standalone="yes"?>
<Relationships xmlns="http://schemas.openxmlformats.org/package/2006/relationships"><Relationship Id="rId3" Type="http://schemas.openxmlformats.org/officeDocument/2006/relationships/image" Target="../media/image378.jpeg"/><Relationship Id="rId2" Type="http://schemas.openxmlformats.org/officeDocument/2006/relationships/notesSlide" Target="../notesSlides/notesSlide284.xml"/><Relationship Id="rId1" Type="http://schemas.openxmlformats.org/officeDocument/2006/relationships/slideLayout" Target="../slideLayouts/slideLayout168.xml"/></Relationships>
</file>

<file path=ppt/slides/_rels/slide379.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notesSlide" Target="../notesSlides/notesSlide285.xml"/><Relationship Id="rId1" Type="http://schemas.openxmlformats.org/officeDocument/2006/relationships/slideLayout" Target="../slideLayouts/slideLayout168.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123.xml"/></Relationships>
</file>

<file path=ppt/slides/_rels/slide380.xml.rels><?xml version="1.0" encoding="UTF-8" standalone="yes"?>
<Relationships xmlns="http://schemas.openxmlformats.org/package/2006/relationships"><Relationship Id="rId3" Type="http://schemas.openxmlformats.org/officeDocument/2006/relationships/image" Target="../media/image380.jpeg"/><Relationship Id="rId2" Type="http://schemas.openxmlformats.org/officeDocument/2006/relationships/notesSlide" Target="../notesSlides/notesSlide286.xml"/><Relationship Id="rId1" Type="http://schemas.openxmlformats.org/officeDocument/2006/relationships/slideLayout" Target="../slideLayouts/slideLayout168.xml"/></Relationships>
</file>

<file path=ppt/slides/_rels/slide381.xml.rels><?xml version="1.0" encoding="UTF-8" standalone="yes"?>
<Relationships xmlns="http://schemas.openxmlformats.org/package/2006/relationships"><Relationship Id="rId3" Type="http://schemas.openxmlformats.org/officeDocument/2006/relationships/image" Target="../media/image381.jpeg"/><Relationship Id="rId2" Type="http://schemas.openxmlformats.org/officeDocument/2006/relationships/notesSlide" Target="../notesSlides/notesSlide287.xml"/><Relationship Id="rId1" Type="http://schemas.openxmlformats.org/officeDocument/2006/relationships/slideLayout" Target="../slideLayouts/slideLayout168.xml"/></Relationships>
</file>

<file path=ppt/slides/_rels/slide382.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notesSlide" Target="../notesSlides/notesSlide288.xml"/><Relationship Id="rId1" Type="http://schemas.openxmlformats.org/officeDocument/2006/relationships/slideLayout" Target="../slideLayouts/slideLayout168.xml"/></Relationships>
</file>

<file path=ppt/slides/_rels/slide383.xml.rels><?xml version="1.0" encoding="UTF-8" standalone="yes"?>
<Relationships xmlns="http://schemas.openxmlformats.org/package/2006/relationships"><Relationship Id="rId3" Type="http://schemas.openxmlformats.org/officeDocument/2006/relationships/image" Target="../media/image383.jpeg"/><Relationship Id="rId2" Type="http://schemas.openxmlformats.org/officeDocument/2006/relationships/notesSlide" Target="../notesSlides/notesSlide289.xml"/><Relationship Id="rId1" Type="http://schemas.openxmlformats.org/officeDocument/2006/relationships/slideLayout" Target="../slideLayouts/slideLayout168.xml"/></Relationships>
</file>

<file path=ppt/slides/_rels/slide38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38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386.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image" Target="../media/image384.jpeg"/><Relationship Id="rId1" Type="http://schemas.openxmlformats.org/officeDocument/2006/relationships/slideLayout" Target="../slideLayouts/slideLayout302.xml"/><Relationship Id="rId4" Type="http://schemas.openxmlformats.org/officeDocument/2006/relationships/image" Target="../media/image45.jpeg"/></Relationships>
</file>

<file path=ppt/slides/_rels/slide387.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notesSlide" Target="../notesSlides/notesSlide290.xml"/><Relationship Id="rId1" Type="http://schemas.openxmlformats.org/officeDocument/2006/relationships/slideLayout" Target="../slideLayouts/slideLayout100.xml"/></Relationships>
</file>

<file path=ppt/slides/_rels/slide388.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notesSlide" Target="../notesSlides/notesSlide291.xml"/><Relationship Id="rId1" Type="http://schemas.openxmlformats.org/officeDocument/2006/relationships/slideLayout" Target="../slideLayouts/slideLayout100.xml"/></Relationships>
</file>

<file path=ppt/slides/_rels/slide389.xml.rels><?xml version="1.0" encoding="UTF-8" standalone="yes"?>
<Relationships xmlns="http://schemas.openxmlformats.org/package/2006/relationships"><Relationship Id="rId3" Type="http://schemas.openxmlformats.org/officeDocument/2006/relationships/image" Target="../media/image387.jpeg"/><Relationship Id="rId2" Type="http://schemas.openxmlformats.org/officeDocument/2006/relationships/notesSlide" Target="../notesSlides/notesSlide292.xml"/><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123.xml"/></Relationships>
</file>

<file path=ppt/slides/_rels/slide390.xml.rels><?xml version="1.0" encoding="UTF-8" standalone="yes"?>
<Relationships xmlns="http://schemas.openxmlformats.org/package/2006/relationships"><Relationship Id="rId3" Type="http://schemas.openxmlformats.org/officeDocument/2006/relationships/image" Target="../media/image388.jpeg"/><Relationship Id="rId2" Type="http://schemas.openxmlformats.org/officeDocument/2006/relationships/notesSlide" Target="../notesSlides/notesSlide293.xml"/><Relationship Id="rId1" Type="http://schemas.openxmlformats.org/officeDocument/2006/relationships/slideLayout" Target="../slideLayouts/slideLayout100.xml"/></Relationships>
</file>

<file path=ppt/slides/_rels/slide391.xml.rels><?xml version="1.0" encoding="UTF-8" standalone="yes"?>
<Relationships xmlns="http://schemas.openxmlformats.org/package/2006/relationships"><Relationship Id="rId3" Type="http://schemas.openxmlformats.org/officeDocument/2006/relationships/image" Target="../media/image389.jpeg"/><Relationship Id="rId2" Type="http://schemas.openxmlformats.org/officeDocument/2006/relationships/notesSlide" Target="../notesSlides/notesSlide294.xml"/><Relationship Id="rId1" Type="http://schemas.openxmlformats.org/officeDocument/2006/relationships/slideLayout" Target="../slideLayouts/slideLayout100.xml"/></Relationships>
</file>

<file path=ppt/slides/_rels/slide392.xml.rels><?xml version="1.0" encoding="UTF-8" standalone="yes"?>
<Relationships xmlns="http://schemas.openxmlformats.org/package/2006/relationships"><Relationship Id="rId3" Type="http://schemas.openxmlformats.org/officeDocument/2006/relationships/image" Target="../media/image390.jpeg"/><Relationship Id="rId2" Type="http://schemas.openxmlformats.org/officeDocument/2006/relationships/notesSlide" Target="../notesSlides/notesSlide295.xml"/><Relationship Id="rId1" Type="http://schemas.openxmlformats.org/officeDocument/2006/relationships/slideLayout" Target="../slideLayouts/slideLayout100.xml"/></Relationships>
</file>

<file path=ppt/slides/_rels/slide393.xml.rels><?xml version="1.0" encoding="UTF-8" standalone="yes"?>
<Relationships xmlns="http://schemas.openxmlformats.org/package/2006/relationships"><Relationship Id="rId3" Type="http://schemas.openxmlformats.org/officeDocument/2006/relationships/image" Target="../media/image391.jpeg"/><Relationship Id="rId2" Type="http://schemas.openxmlformats.org/officeDocument/2006/relationships/notesSlide" Target="../notesSlides/notesSlide296.xml"/><Relationship Id="rId1" Type="http://schemas.openxmlformats.org/officeDocument/2006/relationships/slideLayout" Target="../slideLayouts/slideLayout100.xml"/></Relationships>
</file>

<file path=ppt/slides/_rels/slide394.xml.rels><?xml version="1.0" encoding="UTF-8" standalone="yes"?>
<Relationships xmlns="http://schemas.openxmlformats.org/package/2006/relationships"><Relationship Id="rId3" Type="http://schemas.openxmlformats.org/officeDocument/2006/relationships/image" Target="../media/image392.jpeg"/><Relationship Id="rId2" Type="http://schemas.openxmlformats.org/officeDocument/2006/relationships/notesSlide" Target="../notesSlides/notesSlide297.xml"/><Relationship Id="rId1" Type="http://schemas.openxmlformats.org/officeDocument/2006/relationships/slideLayout" Target="../slideLayouts/slideLayout100.xml"/></Relationships>
</file>

<file path=ppt/slides/_rels/slide395.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notesSlide" Target="../notesSlides/notesSlide298.xml"/><Relationship Id="rId1" Type="http://schemas.openxmlformats.org/officeDocument/2006/relationships/slideLayout" Target="../slideLayouts/slideLayout100.xml"/></Relationships>
</file>

<file path=ppt/slides/_rels/slide396.xml.rels><?xml version="1.0" encoding="UTF-8" standalone="yes"?>
<Relationships xmlns="http://schemas.openxmlformats.org/package/2006/relationships"><Relationship Id="rId3" Type="http://schemas.openxmlformats.org/officeDocument/2006/relationships/image" Target="../media/image393.jpeg"/><Relationship Id="rId2" Type="http://schemas.openxmlformats.org/officeDocument/2006/relationships/notesSlide" Target="../notesSlides/notesSlide299.xml"/><Relationship Id="rId1" Type="http://schemas.openxmlformats.org/officeDocument/2006/relationships/slideLayout" Target="../slideLayouts/slideLayout100.xml"/></Relationships>
</file>

<file path=ppt/slides/_rels/slide397.xml.rels><?xml version="1.0" encoding="UTF-8" standalone="yes"?>
<Relationships xmlns="http://schemas.openxmlformats.org/package/2006/relationships"><Relationship Id="rId3" Type="http://schemas.openxmlformats.org/officeDocument/2006/relationships/image" Target="../media/image394.jpeg"/><Relationship Id="rId2" Type="http://schemas.openxmlformats.org/officeDocument/2006/relationships/notesSlide" Target="../notesSlides/notesSlide300.xml"/><Relationship Id="rId1" Type="http://schemas.openxmlformats.org/officeDocument/2006/relationships/slideLayout" Target="../slideLayouts/slideLayout100.xml"/></Relationships>
</file>

<file path=ppt/slides/_rels/slide398.xml.rels><?xml version="1.0" encoding="UTF-8" standalone="yes"?>
<Relationships xmlns="http://schemas.openxmlformats.org/package/2006/relationships"><Relationship Id="rId3" Type="http://schemas.openxmlformats.org/officeDocument/2006/relationships/image" Target="../media/image395.jpeg"/><Relationship Id="rId2" Type="http://schemas.openxmlformats.org/officeDocument/2006/relationships/notesSlide" Target="../notesSlides/notesSlide301.xml"/><Relationship Id="rId1" Type="http://schemas.openxmlformats.org/officeDocument/2006/relationships/slideLayout" Target="../slideLayouts/slideLayout100.xml"/></Relationships>
</file>

<file path=ppt/slides/_rels/slide39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123.xml"/></Relationships>
</file>

<file path=ppt/slides/_rels/slide400.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401.xml.rels><?xml version="1.0" encoding="UTF-8" standalone="yes"?>
<Relationships xmlns="http://schemas.openxmlformats.org/package/2006/relationships"><Relationship Id="rId3" Type="http://schemas.openxmlformats.org/officeDocument/2006/relationships/image" Target="../media/image396.jpeg"/><Relationship Id="rId2" Type="http://schemas.openxmlformats.org/officeDocument/2006/relationships/notesSlide" Target="../notesSlides/notesSlide302.xml"/><Relationship Id="rId1" Type="http://schemas.openxmlformats.org/officeDocument/2006/relationships/slideLayout" Target="../slideLayouts/slideLayout728.xml"/></Relationships>
</file>

<file path=ppt/slides/_rels/slide402.xml.rels><?xml version="1.0" encoding="UTF-8" standalone="yes"?>
<Relationships xmlns="http://schemas.openxmlformats.org/package/2006/relationships"><Relationship Id="rId3" Type="http://schemas.openxmlformats.org/officeDocument/2006/relationships/image" Target="../media/image397.jpeg"/><Relationship Id="rId2" Type="http://schemas.openxmlformats.org/officeDocument/2006/relationships/notesSlide" Target="../notesSlides/notesSlide303.xml"/><Relationship Id="rId1" Type="http://schemas.openxmlformats.org/officeDocument/2006/relationships/slideLayout" Target="../slideLayouts/slideLayout771.xml"/></Relationships>
</file>

<file path=ppt/slides/_rels/slide403.xml.rels><?xml version="1.0" encoding="UTF-8" standalone="yes"?>
<Relationships xmlns="http://schemas.openxmlformats.org/package/2006/relationships"><Relationship Id="rId3" Type="http://schemas.openxmlformats.org/officeDocument/2006/relationships/image" Target="../media/image398.jpeg"/><Relationship Id="rId2" Type="http://schemas.openxmlformats.org/officeDocument/2006/relationships/notesSlide" Target="../notesSlides/notesSlide304.xml"/><Relationship Id="rId1" Type="http://schemas.openxmlformats.org/officeDocument/2006/relationships/slideLayout" Target="../slideLayouts/slideLayout769.xml"/></Relationships>
</file>

<file path=ppt/slides/_rels/slide404.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notesSlide" Target="../notesSlides/notesSlide305.xml"/><Relationship Id="rId1" Type="http://schemas.openxmlformats.org/officeDocument/2006/relationships/slideLayout" Target="../slideLayouts/slideLayout13.xml"/></Relationships>
</file>

<file path=ppt/slides/_rels/slide405.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notesSlide" Target="../notesSlides/notesSlide306.xml"/><Relationship Id="rId1" Type="http://schemas.openxmlformats.org/officeDocument/2006/relationships/slideLayout" Target="../slideLayouts/slideLayout13.xml"/></Relationships>
</file>

<file path=ppt/slides/_rels/slide406.xml.rels><?xml version="1.0" encoding="UTF-8" standalone="yes"?>
<Relationships xmlns="http://schemas.openxmlformats.org/package/2006/relationships"><Relationship Id="rId3" Type="http://schemas.openxmlformats.org/officeDocument/2006/relationships/image" Target="../media/image401.jpeg"/><Relationship Id="rId2" Type="http://schemas.openxmlformats.org/officeDocument/2006/relationships/notesSlide" Target="../notesSlides/notesSlide307.xml"/><Relationship Id="rId1" Type="http://schemas.openxmlformats.org/officeDocument/2006/relationships/slideLayout" Target="../slideLayouts/slideLayout769.xml"/></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285.xml"/></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285.xml"/></Relationships>
</file>

<file path=ppt/slides/_rels/slide409.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notesSlide" Target="../notesSlides/notesSlide310.xml"/><Relationship Id="rId1" Type="http://schemas.openxmlformats.org/officeDocument/2006/relationships/slideLayout" Target="../slideLayouts/slideLayout290.xml"/><Relationship Id="rId4" Type="http://schemas.openxmlformats.org/officeDocument/2006/relationships/image" Target="../media/image403.jpe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123.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59.xml"/></Relationships>
</file>

<file path=ppt/slides/_rels/slide4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04.jpeg"/><Relationship Id="rId1" Type="http://schemas.openxmlformats.org/officeDocument/2006/relationships/slideLayout" Target="../slideLayouts/slideLayout59.xml"/><Relationship Id="rId4" Type="http://schemas.openxmlformats.org/officeDocument/2006/relationships/image" Target="../media/image45.jpeg"/></Relationships>
</file>

<file path=ppt/slides/_rels/slide413.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notesSlide" Target="../notesSlides/notesSlide312.xml"/><Relationship Id="rId1" Type="http://schemas.openxmlformats.org/officeDocument/2006/relationships/slideLayout" Target="../slideLayouts/slideLayout65.xml"/></Relationships>
</file>

<file path=ppt/slides/_rels/slide414.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notesSlide" Target="../notesSlides/notesSlide313.xml"/><Relationship Id="rId1" Type="http://schemas.openxmlformats.org/officeDocument/2006/relationships/slideLayout" Target="../slideLayouts/slideLayout65.xml"/></Relationships>
</file>

<file path=ppt/slides/_rels/slide415.xml.rels><?xml version="1.0" encoding="UTF-8" standalone="yes"?>
<Relationships xmlns="http://schemas.openxmlformats.org/package/2006/relationships"><Relationship Id="rId3" Type="http://schemas.openxmlformats.org/officeDocument/2006/relationships/image" Target="../media/image407.jpeg"/><Relationship Id="rId2" Type="http://schemas.openxmlformats.org/officeDocument/2006/relationships/notesSlide" Target="../notesSlides/notesSlide314.xml"/><Relationship Id="rId1" Type="http://schemas.openxmlformats.org/officeDocument/2006/relationships/slideLayout" Target="../slideLayouts/slideLayout65.xml"/></Relationships>
</file>

<file path=ppt/slides/_rels/slide416.xml.rels><?xml version="1.0" encoding="UTF-8" standalone="yes"?>
<Relationships xmlns="http://schemas.openxmlformats.org/package/2006/relationships"><Relationship Id="rId3" Type="http://schemas.openxmlformats.org/officeDocument/2006/relationships/image" Target="../media/image408.jpeg"/><Relationship Id="rId2" Type="http://schemas.openxmlformats.org/officeDocument/2006/relationships/notesSlide" Target="../notesSlides/notesSlide315.xml"/><Relationship Id="rId1" Type="http://schemas.openxmlformats.org/officeDocument/2006/relationships/slideLayout" Target="../slideLayouts/slideLayout65.xml"/></Relationships>
</file>

<file path=ppt/slides/_rels/slide417.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notesSlide" Target="../notesSlides/notesSlide316.xml"/><Relationship Id="rId1" Type="http://schemas.openxmlformats.org/officeDocument/2006/relationships/slideLayout" Target="../slideLayouts/slideLayout65.xml"/></Relationships>
</file>

<file path=ppt/slides/_rels/slide418.xml.rels><?xml version="1.0" encoding="UTF-8" standalone="yes"?>
<Relationships xmlns="http://schemas.openxmlformats.org/package/2006/relationships"><Relationship Id="rId3" Type="http://schemas.openxmlformats.org/officeDocument/2006/relationships/image" Target="../media/image410.jpeg"/><Relationship Id="rId2" Type="http://schemas.openxmlformats.org/officeDocument/2006/relationships/notesSlide" Target="../notesSlides/notesSlide317.xml"/><Relationship Id="rId1" Type="http://schemas.openxmlformats.org/officeDocument/2006/relationships/slideLayout" Target="../slideLayouts/slideLayout65.xml"/></Relationships>
</file>

<file path=ppt/slides/_rels/slide419.xml.rels><?xml version="1.0" encoding="UTF-8" standalone="yes"?>
<Relationships xmlns="http://schemas.openxmlformats.org/package/2006/relationships"><Relationship Id="rId3" Type="http://schemas.openxmlformats.org/officeDocument/2006/relationships/image" Target="../media/image411.jpeg"/><Relationship Id="rId2" Type="http://schemas.openxmlformats.org/officeDocument/2006/relationships/notesSlide" Target="../notesSlides/notesSlide318.xml"/><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123.xml"/></Relationships>
</file>

<file path=ppt/slides/_rels/slide420.xml.rels><?xml version="1.0" encoding="UTF-8" standalone="yes"?>
<Relationships xmlns="http://schemas.openxmlformats.org/package/2006/relationships"><Relationship Id="rId3" Type="http://schemas.openxmlformats.org/officeDocument/2006/relationships/image" Target="../media/image404.jpeg"/><Relationship Id="rId2" Type="http://schemas.openxmlformats.org/officeDocument/2006/relationships/notesSlide" Target="../notesSlides/notesSlide319.xml"/><Relationship Id="rId1" Type="http://schemas.openxmlformats.org/officeDocument/2006/relationships/slideLayout" Target="../slideLayouts/slideLayout65.xml"/></Relationships>
</file>

<file path=ppt/slides/_rels/slide421.xml.rels><?xml version="1.0" encoding="UTF-8" standalone="yes"?>
<Relationships xmlns="http://schemas.openxmlformats.org/package/2006/relationships"><Relationship Id="rId3" Type="http://schemas.openxmlformats.org/officeDocument/2006/relationships/image" Target="../media/image412.jpeg"/><Relationship Id="rId2" Type="http://schemas.openxmlformats.org/officeDocument/2006/relationships/notesSlide" Target="../notesSlides/notesSlide320.xml"/><Relationship Id="rId1" Type="http://schemas.openxmlformats.org/officeDocument/2006/relationships/slideLayout" Target="../slideLayouts/slideLayout65.xml"/></Relationships>
</file>

<file path=ppt/slides/_rels/slide422.xml.rels><?xml version="1.0" encoding="UTF-8" standalone="yes"?>
<Relationships xmlns="http://schemas.openxmlformats.org/package/2006/relationships"><Relationship Id="rId3" Type="http://schemas.openxmlformats.org/officeDocument/2006/relationships/image" Target="../media/image413.jpeg"/><Relationship Id="rId2" Type="http://schemas.openxmlformats.org/officeDocument/2006/relationships/notesSlide" Target="../notesSlides/notesSlide321.xml"/><Relationship Id="rId1" Type="http://schemas.openxmlformats.org/officeDocument/2006/relationships/slideLayout" Target="../slideLayouts/slideLayout65.xml"/></Relationships>
</file>

<file path=ppt/slides/_rels/slide423.xml.rels><?xml version="1.0" encoding="UTF-8" standalone="yes"?>
<Relationships xmlns="http://schemas.openxmlformats.org/package/2006/relationships"><Relationship Id="rId3" Type="http://schemas.openxmlformats.org/officeDocument/2006/relationships/image" Target="../media/image414.jpeg"/><Relationship Id="rId2" Type="http://schemas.openxmlformats.org/officeDocument/2006/relationships/notesSlide" Target="../notesSlides/notesSlide322.xml"/><Relationship Id="rId1" Type="http://schemas.openxmlformats.org/officeDocument/2006/relationships/slideLayout" Target="../slideLayouts/slideLayout65.xml"/></Relationships>
</file>

<file path=ppt/slides/_rels/slide424.xml.rels><?xml version="1.0" encoding="UTF-8" standalone="yes"?>
<Relationships xmlns="http://schemas.openxmlformats.org/package/2006/relationships"><Relationship Id="rId3" Type="http://schemas.openxmlformats.org/officeDocument/2006/relationships/image" Target="../media/image415.jpeg"/><Relationship Id="rId2" Type="http://schemas.openxmlformats.org/officeDocument/2006/relationships/notesSlide" Target="../notesSlides/notesSlide323.xml"/><Relationship Id="rId1" Type="http://schemas.openxmlformats.org/officeDocument/2006/relationships/slideLayout" Target="../slideLayouts/slideLayout65.xml"/></Relationships>
</file>

<file path=ppt/slides/_rels/slide425.xml.rels><?xml version="1.0" encoding="UTF-8" standalone="yes"?>
<Relationships xmlns="http://schemas.openxmlformats.org/package/2006/relationships"><Relationship Id="rId3" Type="http://schemas.openxmlformats.org/officeDocument/2006/relationships/image" Target="../media/image416.jpeg"/><Relationship Id="rId2" Type="http://schemas.openxmlformats.org/officeDocument/2006/relationships/notesSlide" Target="../notesSlides/notesSlide324.xml"/><Relationship Id="rId1" Type="http://schemas.openxmlformats.org/officeDocument/2006/relationships/slideLayout" Target="../slideLayouts/slideLayout65.xml"/></Relationships>
</file>

<file path=ppt/slides/_rels/slide426.xml.rels><?xml version="1.0" encoding="UTF-8" standalone="yes"?>
<Relationships xmlns="http://schemas.openxmlformats.org/package/2006/relationships"><Relationship Id="rId3" Type="http://schemas.openxmlformats.org/officeDocument/2006/relationships/image" Target="../media/image417.jpeg"/><Relationship Id="rId2" Type="http://schemas.openxmlformats.org/officeDocument/2006/relationships/notesSlide" Target="../notesSlides/notesSlide325.xml"/><Relationship Id="rId1" Type="http://schemas.openxmlformats.org/officeDocument/2006/relationships/slideLayout" Target="../slideLayouts/slideLayout65.xml"/></Relationships>
</file>

<file path=ppt/slides/_rels/slide4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428.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4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18.jpeg"/><Relationship Id="rId1" Type="http://schemas.openxmlformats.org/officeDocument/2006/relationships/slideLayout" Target="../slideLayouts/slideLayout302.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123.xml"/></Relationships>
</file>

<file path=ppt/slides/_rels/slide430.xml.rels><?xml version="1.0" encoding="UTF-8" standalone="yes"?>
<Relationships xmlns="http://schemas.openxmlformats.org/package/2006/relationships"><Relationship Id="rId3" Type="http://schemas.openxmlformats.org/officeDocument/2006/relationships/image" Target="../media/image419.jpeg"/><Relationship Id="rId2" Type="http://schemas.openxmlformats.org/officeDocument/2006/relationships/notesSlide" Target="../notesSlides/notesSlide326.xml"/><Relationship Id="rId1" Type="http://schemas.openxmlformats.org/officeDocument/2006/relationships/slideLayout" Target="../slideLayouts/slideLayout65.xml"/></Relationships>
</file>

<file path=ppt/slides/_rels/slide431.xml.rels><?xml version="1.0" encoding="UTF-8" standalone="yes"?>
<Relationships xmlns="http://schemas.openxmlformats.org/package/2006/relationships"><Relationship Id="rId3" Type="http://schemas.openxmlformats.org/officeDocument/2006/relationships/image" Target="../media/image420.jpeg"/><Relationship Id="rId2" Type="http://schemas.openxmlformats.org/officeDocument/2006/relationships/notesSlide" Target="../notesSlides/notesSlide327.xml"/><Relationship Id="rId1" Type="http://schemas.openxmlformats.org/officeDocument/2006/relationships/slideLayout" Target="../slideLayouts/slideLayout65.xml"/></Relationships>
</file>

<file path=ppt/slides/_rels/slide432.xml.rels><?xml version="1.0" encoding="UTF-8" standalone="yes"?>
<Relationships xmlns="http://schemas.openxmlformats.org/package/2006/relationships"><Relationship Id="rId3" Type="http://schemas.openxmlformats.org/officeDocument/2006/relationships/image" Target="../media/image418.jpeg"/><Relationship Id="rId2" Type="http://schemas.openxmlformats.org/officeDocument/2006/relationships/notesSlide" Target="../notesSlides/notesSlide328.xml"/><Relationship Id="rId1" Type="http://schemas.openxmlformats.org/officeDocument/2006/relationships/slideLayout" Target="../slideLayouts/slideLayout65.xml"/></Relationships>
</file>

<file path=ppt/slides/_rels/slide433.xml.rels><?xml version="1.0" encoding="UTF-8" standalone="yes"?>
<Relationships xmlns="http://schemas.openxmlformats.org/package/2006/relationships"><Relationship Id="rId3" Type="http://schemas.openxmlformats.org/officeDocument/2006/relationships/image" Target="../media/image421.jpeg"/><Relationship Id="rId2" Type="http://schemas.openxmlformats.org/officeDocument/2006/relationships/notesSlide" Target="../notesSlides/notesSlide329.xml"/><Relationship Id="rId1" Type="http://schemas.openxmlformats.org/officeDocument/2006/relationships/slideLayout" Target="../slideLayouts/slideLayout65.xml"/></Relationships>
</file>

<file path=ppt/slides/_rels/slide434.xml.rels><?xml version="1.0" encoding="UTF-8" standalone="yes"?>
<Relationships xmlns="http://schemas.openxmlformats.org/package/2006/relationships"><Relationship Id="rId3" Type="http://schemas.openxmlformats.org/officeDocument/2006/relationships/image" Target="../media/image422.jpeg"/><Relationship Id="rId2" Type="http://schemas.openxmlformats.org/officeDocument/2006/relationships/notesSlide" Target="../notesSlides/notesSlide330.xml"/><Relationship Id="rId1" Type="http://schemas.openxmlformats.org/officeDocument/2006/relationships/slideLayout" Target="../slideLayouts/slideLayout65.xml"/></Relationships>
</file>

<file path=ppt/slides/_rels/slide435.xml.rels><?xml version="1.0" encoding="UTF-8" standalone="yes"?>
<Relationships xmlns="http://schemas.openxmlformats.org/package/2006/relationships"><Relationship Id="rId3" Type="http://schemas.openxmlformats.org/officeDocument/2006/relationships/image" Target="../media/image423.jpeg"/><Relationship Id="rId2" Type="http://schemas.openxmlformats.org/officeDocument/2006/relationships/notesSlide" Target="../notesSlides/notesSlide331.xml"/><Relationship Id="rId1" Type="http://schemas.openxmlformats.org/officeDocument/2006/relationships/slideLayout" Target="../slideLayouts/slideLayout65.xml"/></Relationships>
</file>

<file path=ppt/slides/_rels/slide436.xml.rels><?xml version="1.0" encoding="UTF-8" standalone="yes"?>
<Relationships xmlns="http://schemas.openxmlformats.org/package/2006/relationships"><Relationship Id="rId3" Type="http://schemas.openxmlformats.org/officeDocument/2006/relationships/image" Target="../media/image424.jpeg"/><Relationship Id="rId2" Type="http://schemas.openxmlformats.org/officeDocument/2006/relationships/notesSlide" Target="../notesSlides/notesSlide332.xml"/><Relationship Id="rId1" Type="http://schemas.openxmlformats.org/officeDocument/2006/relationships/slideLayout" Target="../slideLayouts/slideLayout65.xml"/></Relationships>
</file>

<file path=ppt/slides/_rels/slide437.xml.rels><?xml version="1.0" encoding="UTF-8" standalone="yes"?>
<Relationships xmlns="http://schemas.openxmlformats.org/package/2006/relationships"><Relationship Id="rId3" Type="http://schemas.openxmlformats.org/officeDocument/2006/relationships/image" Target="../media/image425.jpeg"/><Relationship Id="rId2" Type="http://schemas.openxmlformats.org/officeDocument/2006/relationships/notesSlide" Target="../notesSlides/notesSlide333.xml"/><Relationship Id="rId1" Type="http://schemas.openxmlformats.org/officeDocument/2006/relationships/slideLayout" Target="../slideLayouts/slideLayout65.xml"/></Relationships>
</file>

<file path=ppt/slides/_rels/slide438.xml.rels><?xml version="1.0" encoding="UTF-8" standalone="yes"?>
<Relationships xmlns="http://schemas.openxmlformats.org/package/2006/relationships"><Relationship Id="rId3" Type="http://schemas.openxmlformats.org/officeDocument/2006/relationships/image" Target="../media/image426.jpeg"/><Relationship Id="rId2" Type="http://schemas.openxmlformats.org/officeDocument/2006/relationships/notesSlide" Target="../notesSlides/notesSlide334.xml"/><Relationship Id="rId1" Type="http://schemas.openxmlformats.org/officeDocument/2006/relationships/slideLayout" Target="../slideLayouts/slideLayout65.xml"/></Relationships>
</file>

<file path=ppt/slides/_rels/slide439.xml.rels><?xml version="1.0" encoding="UTF-8" standalone="yes"?>
<Relationships xmlns="http://schemas.openxmlformats.org/package/2006/relationships"><Relationship Id="rId3" Type="http://schemas.openxmlformats.org/officeDocument/2006/relationships/image" Target="../media/image427.jpeg"/><Relationship Id="rId2" Type="http://schemas.openxmlformats.org/officeDocument/2006/relationships/notesSlide" Target="../notesSlides/notesSlide335.xml"/><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123.xml"/></Relationships>
</file>

<file path=ppt/slides/_rels/slide440.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notesSlide" Target="../notesSlides/notesSlide336.xml"/><Relationship Id="rId1" Type="http://schemas.openxmlformats.org/officeDocument/2006/relationships/slideLayout" Target="../slideLayouts/slideLayout65.xml"/></Relationships>
</file>

<file path=ppt/slides/_rels/slide4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442.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443.xml.rels><?xml version="1.0" encoding="UTF-8" standalone="yes"?>
<Relationships xmlns="http://schemas.openxmlformats.org/package/2006/relationships"><Relationship Id="rId2" Type="http://schemas.openxmlformats.org/officeDocument/2006/relationships/image" Target="../media/image429.jpeg"/><Relationship Id="rId1" Type="http://schemas.openxmlformats.org/officeDocument/2006/relationships/slideLayout" Target="../slideLayouts/slideLayout618.xml"/></Relationships>
</file>

<file path=ppt/slides/_rels/slide444.xml.rels><?xml version="1.0" encoding="UTF-8" standalone="yes"?>
<Relationships xmlns="http://schemas.openxmlformats.org/package/2006/relationships"><Relationship Id="rId2" Type="http://schemas.openxmlformats.org/officeDocument/2006/relationships/image" Target="../media/image430.jpeg"/><Relationship Id="rId1" Type="http://schemas.openxmlformats.org/officeDocument/2006/relationships/slideLayout" Target="../slideLayouts/slideLayout618.xml"/></Relationships>
</file>

<file path=ppt/slides/_rels/slide445.xml.rels><?xml version="1.0" encoding="UTF-8" standalone="yes"?>
<Relationships xmlns="http://schemas.openxmlformats.org/package/2006/relationships"><Relationship Id="rId2" Type="http://schemas.openxmlformats.org/officeDocument/2006/relationships/image" Target="../media/image431.jpeg"/><Relationship Id="rId1" Type="http://schemas.openxmlformats.org/officeDocument/2006/relationships/slideLayout" Target="../slideLayouts/slideLayout618.xml"/></Relationships>
</file>

<file path=ppt/slides/_rels/slide446.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notesSlide" Target="../notesSlides/notesSlide337.xml"/><Relationship Id="rId1" Type="http://schemas.openxmlformats.org/officeDocument/2006/relationships/slideLayout" Target="../slideLayouts/slideLayout614.xml"/></Relationships>
</file>

<file path=ppt/slides/_rels/slide447.xml.rels><?xml version="1.0" encoding="UTF-8" standalone="yes"?>
<Relationships xmlns="http://schemas.openxmlformats.org/package/2006/relationships"><Relationship Id="rId2" Type="http://schemas.openxmlformats.org/officeDocument/2006/relationships/notesSlide" Target="../notesSlides/notesSlide338.xml"/><Relationship Id="rId1" Type="http://schemas.openxmlformats.org/officeDocument/2006/relationships/slideLayout" Target="../slideLayouts/slideLayout624.xml"/></Relationships>
</file>

<file path=ppt/slides/_rels/slide448.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618.xml"/></Relationships>
</file>

<file path=ppt/slides/_rels/slide449.xml.rels><?xml version="1.0" encoding="UTF-8" standalone="yes"?>
<Relationships xmlns="http://schemas.openxmlformats.org/package/2006/relationships"><Relationship Id="rId3" Type="http://schemas.openxmlformats.org/officeDocument/2006/relationships/image" Target="../media/image434.jpeg"/><Relationship Id="rId2" Type="http://schemas.openxmlformats.org/officeDocument/2006/relationships/notesSlide" Target="../notesSlides/notesSlide339.xml"/><Relationship Id="rId1" Type="http://schemas.openxmlformats.org/officeDocument/2006/relationships/slideLayout" Target="../slideLayouts/slideLayout614.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123.xml"/></Relationships>
</file>

<file path=ppt/slides/_rels/slide450.xml.rels><?xml version="1.0" encoding="UTF-8" standalone="yes"?>
<Relationships xmlns="http://schemas.openxmlformats.org/package/2006/relationships"><Relationship Id="rId3" Type="http://schemas.openxmlformats.org/officeDocument/2006/relationships/image" Target="../media/image435.jpeg"/><Relationship Id="rId2" Type="http://schemas.openxmlformats.org/officeDocument/2006/relationships/notesSlide" Target="../notesSlides/notesSlide340.xml"/><Relationship Id="rId1" Type="http://schemas.openxmlformats.org/officeDocument/2006/relationships/slideLayout" Target="../slideLayouts/slideLayout614.xml"/></Relationships>
</file>

<file path=ppt/slides/_rels/slide451.xml.rels><?xml version="1.0" encoding="UTF-8" standalone="yes"?>
<Relationships xmlns="http://schemas.openxmlformats.org/package/2006/relationships"><Relationship Id="rId3" Type="http://schemas.openxmlformats.org/officeDocument/2006/relationships/image" Target="../media/image436.jpeg"/><Relationship Id="rId2" Type="http://schemas.openxmlformats.org/officeDocument/2006/relationships/notesSlide" Target="../notesSlides/notesSlide341.xml"/><Relationship Id="rId1" Type="http://schemas.openxmlformats.org/officeDocument/2006/relationships/slideLayout" Target="../slideLayouts/slideLayout614.xml"/></Relationships>
</file>

<file path=ppt/slides/_rels/slide452.xml.rels><?xml version="1.0" encoding="UTF-8" standalone="yes"?>
<Relationships xmlns="http://schemas.openxmlformats.org/package/2006/relationships"><Relationship Id="rId3" Type="http://schemas.openxmlformats.org/officeDocument/2006/relationships/image" Target="../media/image437.jpeg"/><Relationship Id="rId2" Type="http://schemas.openxmlformats.org/officeDocument/2006/relationships/notesSlide" Target="../notesSlides/notesSlide342.xml"/><Relationship Id="rId1" Type="http://schemas.openxmlformats.org/officeDocument/2006/relationships/slideLayout" Target="../slideLayouts/slideLayout614.xml"/></Relationships>
</file>

<file path=ppt/slides/_rels/slide453.xml.rels><?xml version="1.0" encoding="UTF-8" standalone="yes"?>
<Relationships xmlns="http://schemas.openxmlformats.org/package/2006/relationships"><Relationship Id="rId3" Type="http://schemas.openxmlformats.org/officeDocument/2006/relationships/image" Target="../media/image438.jpeg"/><Relationship Id="rId2" Type="http://schemas.openxmlformats.org/officeDocument/2006/relationships/notesSlide" Target="../notesSlides/notesSlide343.xml"/><Relationship Id="rId1" Type="http://schemas.openxmlformats.org/officeDocument/2006/relationships/slideLayout" Target="../slideLayouts/slideLayout613.xml"/></Relationships>
</file>

<file path=ppt/slides/_rels/slide454.xml.rels><?xml version="1.0" encoding="UTF-8" standalone="yes"?>
<Relationships xmlns="http://schemas.openxmlformats.org/package/2006/relationships"><Relationship Id="rId3" Type="http://schemas.openxmlformats.org/officeDocument/2006/relationships/image" Target="../media/image439.jpeg"/><Relationship Id="rId2" Type="http://schemas.openxmlformats.org/officeDocument/2006/relationships/notesSlide" Target="../notesSlides/notesSlide344.xml"/><Relationship Id="rId1" Type="http://schemas.openxmlformats.org/officeDocument/2006/relationships/slideLayout" Target="../slideLayouts/slideLayout614.xml"/></Relationships>
</file>

<file path=ppt/slides/_rels/slide455.xml.rels><?xml version="1.0" encoding="UTF-8" standalone="yes"?>
<Relationships xmlns="http://schemas.openxmlformats.org/package/2006/relationships"><Relationship Id="rId3" Type="http://schemas.openxmlformats.org/officeDocument/2006/relationships/image" Target="../media/image434.jpeg"/><Relationship Id="rId2" Type="http://schemas.openxmlformats.org/officeDocument/2006/relationships/notesSlide" Target="../notesSlides/notesSlide345.xml"/><Relationship Id="rId1" Type="http://schemas.openxmlformats.org/officeDocument/2006/relationships/slideLayout" Target="../slideLayouts/slideLayout614.xml"/></Relationships>
</file>

<file path=ppt/slides/_rels/slide456.xml.rels><?xml version="1.0" encoding="UTF-8" standalone="yes"?>
<Relationships xmlns="http://schemas.openxmlformats.org/package/2006/relationships"><Relationship Id="rId2" Type="http://schemas.openxmlformats.org/officeDocument/2006/relationships/image" Target="../media/image440.jpeg"/><Relationship Id="rId1" Type="http://schemas.openxmlformats.org/officeDocument/2006/relationships/slideLayout" Target="../slideLayouts/slideLayout618.xml"/></Relationships>
</file>

<file path=ppt/slides/_rels/slide457.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618.xml"/></Relationships>
</file>

<file path=ppt/slides/_rels/slide458.xml.rels><?xml version="1.0" encoding="UTF-8" standalone="yes"?>
<Relationships xmlns="http://schemas.openxmlformats.org/package/2006/relationships"><Relationship Id="rId2" Type="http://schemas.openxmlformats.org/officeDocument/2006/relationships/image" Target="../media/image441.jpeg"/><Relationship Id="rId1" Type="http://schemas.openxmlformats.org/officeDocument/2006/relationships/slideLayout" Target="../slideLayouts/slideLayout618.xml"/></Relationships>
</file>

<file path=ppt/slides/_rels/slide459.xml.rels><?xml version="1.0" encoding="UTF-8" standalone="yes"?>
<Relationships xmlns="http://schemas.openxmlformats.org/package/2006/relationships"><Relationship Id="rId2" Type="http://schemas.openxmlformats.org/officeDocument/2006/relationships/notesSlide" Target="../notesSlides/notesSlide346.xml"/><Relationship Id="rId1" Type="http://schemas.openxmlformats.org/officeDocument/2006/relationships/slideLayout" Target="../slideLayouts/slideLayout635.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5.xml"/><Relationship Id="rId1" Type="http://schemas.openxmlformats.org/officeDocument/2006/relationships/slideLayout" Target="../slideLayouts/slideLayout123.xml"/></Relationships>
</file>

<file path=ppt/slides/_rels/slide460.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646.xml"/></Relationships>
</file>

<file path=ppt/slides/_rels/slide461.xml.rels><?xml version="1.0" encoding="UTF-8" standalone="yes"?>
<Relationships xmlns="http://schemas.openxmlformats.org/package/2006/relationships"><Relationship Id="rId3" Type="http://schemas.openxmlformats.org/officeDocument/2006/relationships/image" Target="../media/image442.jpeg"/><Relationship Id="rId2" Type="http://schemas.openxmlformats.org/officeDocument/2006/relationships/notesSlide" Target="../notesSlides/notesSlide348.xml"/><Relationship Id="rId1" Type="http://schemas.openxmlformats.org/officeDocument/2006/relationships/slideLayout" Target="../slideLayouts/slideLayout657.xml"/></Relationships>
</file>

<file path=ppt/slides/_rels/slide462.xml.rels><?xml version="1.0" encoding="UTF-8" standalone="yes"?>
<Relationships xmlns="http://schemas.openxmlformats.org/package/2006/relationships"><Relationship Id="rId2" Type="http://schemas.openxmlformats.org/officeDocument/2006/relationships/image" Target="../media/image443.jpeg"/><Relationship Id="rId1" Type="http://schemas.openxmlformats.org/officeDocument/2006/relationships/slideLayout" Target="../slideLayouts/slideLayout618.xml"/></Relationships>
</file>

<file path=ppt/slides/_rels/slide463.xml.rels><?xml version="1.0" encoding="UTF-8" standalone="yes"?>
<Relationships xmlns="http://schemas.openxmlformats.org/package/2006/relationships"><Relationship Id="rId2" Type="http://schemas.openxmlformats.org/officeDocument/2006/relationships/image" Target="../media/image444.jpeg"/><Relationship Id="rId1" Type="http://schemas.openxmlformats.org/officeDocument/2006/relationships/slideLayout" Target="../slideLayouts/slideLayout618.xml"/></Relationships>
</file>

<file path=ppt/slides/_rels/slide464.xml.rels><?xml version="1.0" encoding="UTF-8" standalone="yes"?>
<Relationships xmlns="http://schemas.openxmlformats.org/package/2006/relationships"><Relationship Id="rId2" Type="http://schemas.openxmlformats.org/officeDocument/2006/relationships/image" Target="../media/image445.jpeg"/><Relationship Id="rId1" Type="http://schemas.openxmlformats.org/officeDocument/2006/relationships/slideLayout" Target="../slideLayouts/slideLayout618.xml"/></Relationships>
</file>

<file path=ppt/slides/_rels/slide465.xml.rels><?xml version="1.0" encoding="UTF-8" standalone="yes"?>
<Relationships xmlns="http://schemas.openxmlformats.org/package/2006/relationships"><Relationship Id="rId2" Type="http://schemas.openxmlformats.org/officeDocument/2006/relationships/image" Target="../media/image446.jpeg"/><Relationship Id="rId1" Type="http://schemas.openxmlformats.org/officeDocument/2006/relationships/slideLayout" Target="../slideLayouts/slideLayout618.xml"/></Relationships>
</file>

<file path=ppt/slides/_rels/slide466.xml.rels><?xml version="1.0" encoding="UTF-8" standalone="yes"?>
<Relationships xmlns="http://schemas.openxmlformats.org/package/2006/relationships"><Relationship Id="rId2" Type="http://schemas.openxmlformats.org/officeDocument/2006/relationships/image" Target="../media/image447.jpeg"/><Relationship Id="rId1" Type="http://schemas.openxmlformats.org/officeDocument/2006/relationships/slideLayout" Target="../slideLayouts/slideLayout618.xml"/></Relationships>
</file>

<file path=ppt/slides/_rels/slide467.xml.rels><?xml version="1.0" encoding="UTF-8" standalone="yes"?>
<Relationships xmlns="http://schemas.openxmlformats.org/package/2006/relationships"><Relationship Id="rId3" Type="http://schemas.openxmlformats.org/officeDocument/2006/relationships/image" Target="../media/image448.jpeg"/><Relationship Id="rId2" Type="http://schemas.openxmlformats.org/officeDocument/2006/relationships/notesSlide" Target="../notesSlides/notesSlide349.xml"/><Relationship Id="rId1" Type="http://schemas.openxmlformats.org/officeDocument/2006/relationships/slideLayout" Target="../slideLayouts/slideLayout613.xml"/></Relationships>
</file>

<file path=ppt/slides/_rels/slide468.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646.xml"/></Relationships>
</file>

<file path=ppt/slides/_rels/slide469.xml.rels><?xml version="1.0" encoding="UTF-8" standalone="yes"?>
<Relationships xmlns="http://schemas.openxmlformats.org/package/2006/relationships"><Relationship Id="rId2" Type="http://schemas.openxmlformats.org/officeDocument/2006/relationships/image" Target="../media/image449.jpeg"/><Relationship Id="rId1" Type="http://schemas.openxmlformats.org/officeDocument/2006/relationships/slideLayout" Target="../slideLayouts/slideLayout673.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123.xml"/></Relationships>
</file>

<file path=ppt/slides/_rels/slide470.xml.rels><?xml version="1.0" encoding="UTF-8" standalone="yes"?>
<Relationships xmlns="http://schemas.openxmlformats.org/package/2006/relationships"><Relationship Id="rId2" Type="http://schemas.openxmlformats.org/officeDocument/2006/relationships/notesSlide" Target="../notesSlides/notesSlide351.xml"/><Relationship Id="rId1" Type="http://schemas.openxmlformats.org/officeDocument/2006/relationships/slideLayout" Target="../slideLayouts/slideLayout685.xml"/></Relationships>
</file>

<file path=ppt/slides/_rels/slide471.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684.xml"/></Relationships>
</file>

<file path=ppt/slides/_rels/slide472.xml.rels><?xml version="1.0" encoding="UTF-8" standalone="yes"?>
<Relationships xmlns="http://schemas.openxmlformats.org/package/2006/relationships"><Relationship Id="rId2" Type="http://schemas.openxmlformats.org/officeDocument/2006/relationships/image" Target="../media/image441.jpeg"/><Relationship Id="rId1" Type="http://schemas.openxmlformats.org/officeDocument/2006/relationships/slideLayout" Target="../slideLayouts/slideLayout684.xml"/></Relationships>
</file>

<file path=ppt/slides/_rels/slide473.xml.rels><?xml version="1.0" encoding="UTF-8" standalone="yes"?>
<Relationships xmlns="http://schemas.openxmlformats.org/package/2006/relationships"><Relationship Id="rId2" Type="http://schemas.openxmlformats.org/officeDocument/2006/relationships/image" Target="../media/image450.jpeg"/><Relationship Id="rId1" Type="http://schemas.openxmlformats.org/officeDocument/2006/relationships/slideLayout" Target="../slideLayouts/slideLayout695.xml"/></Relationships>
</file>

<file path=ppt/slides/_rels/slide474.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notesSlide" Target="../notesSlides/notesSlide352.xml"/><Relationship Id="rId1" Type="http://schemas.openxmlformats.org/officeDocument/2006/relationships/slideLayout" Target="../slideLayouts/slideLayout619.xml"/></Relationships>
</file>

<file path=ppt/slides/_rels/slide475.xml.rels><?xml version="1.0" encoding="UTF-8" standalone="yes"?>
<Relationships xmlns="http://schemas.openxmlformats.org/package/2006/relationships"><Relationship Id="rId3" Type="http://schemas.openxmlformats.org/officeDocument/2006/relationships/image" Target="../media/image452.jpeg"/><Relationship Id="rId2" Type="http://schemas.openxmlformats.org/officeDocument/2006/relationships/notesSlide" Target="../notesSlides/notesSlide353.xml"/><Relationship Id="rId1" Type="http://schemas.openxmlformats.org/officeDocument/2006/relationships/slideLayout" Target="../slideLayouts/slideLayout680.xml"/></Relationships>
</file>

<file path=ppt/slides/_rels/slide476.xml.rels><?xml version="1.0" encoding="UTF-8" standalone="yes"?>
<Relationships xmlns="http://schemas.openxmlformats.org/package/2006/relationships"><Relationship Id="rId3" Type="http://schemas.openxmlformats.org/officeDocument/2006/relationships/image" Target="../media/image453.jpeg"/><Relationship Id="rId2" Type="http://schemas.openxmlformats.org/officeDocument/2006/relationships/notesSlide" Target="../notesSlides/notesSlide354.xml"/><Relationship Id="rId1" Type="http://schemas.openxmlformats.org/officeDocument/2006/relationships/slideLayout" Target="../slideLayouts/slideLayout680.xml"/></Relationships>
</file>

<file path=ppt/slides/_rels/slide477.xml.rels><?xml version="1.0" encoding="UTF-8" standalone="yes"?>
<Relationships xmlns="http://schemas.openxmlformats.org/package/2006/relationships"><Relationship Id="rId3" Type="http://schemas.openxmlformats.org/officeDocument/2006/relationships/image" Target="../media/image452.jpeg"/><Relationship Id="rId2" Type="http://schemas.openxmlformats.org/officeDocument/2006/relationships/notesSlide" Target="../notesSlides/notesSlide355.xml"/><Relationship Id="rId1" Type="http://schemas.openxmlformats.org/officeDocument/2006/relationships/slideLayout" Target="../slideLayouts/slideLayout680.xml"/></Relationships>
</file>

<file path=ppt/slides/_rels/slide478.xml.rels><?xml version="1.0" encoding="UTF-8" standalone="yes"?>
<Relationships xmlns="http://schemas.openxmlformats.org/package/2006/relationships"><Relationship Id="rId2" Type="http://schemas.openxmlformats.org/officeDocument/2006/relationships/image" Target="../media/image454.jpeg"/><Relationship Id="rId1" Type="http://schemas.openxmlformats.org/officeDocument/2006/relationships/slideLayout" Target="../slideLayouts/slideLayout706.xml"/></Relationships>
</file>

<file path=ppt/slides/_rels/slide479.xml.rels><?xml version="1.0" encoding="UTF-8" standalone="yes"?>
<Relationships xmlns="http://schemas.openxmlformats.org/package/2006/relationships"><Relationship Id="rId2" Type="http://schemas.openxmlformats.org/officeDocument/2006/relationships/image" Target="../media/image455.jpeg"/><Relationship Id="rId1" Type="http://schemas.openxmlformats.org/officeDocument/2006/relationships/slideLayout" Target="../slideLayouts/slideLayout706.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7.xml"/><Relationship Id="rId1" Type="http://schemas.openxmlformats.org/officeDocument/2006/relationships/slideLayout" Target="../slideLayouts/slideLayout123.xml"/></Relationships>
</file>

<file path=ppt/slides/_rels/slide480.xml.rels><?xml version="1.0" encoding="UTF-8" standalone="yes"?>
<Relationships xmlns="http://schemas.openxmlformats.org/package/2006/relationships"><Relationship Id="rId2" Type="http://schemas.openxmlformats.org/officeDocument/2006/relationships/image" Target="../media/image456.jpeg"/><Relationship Id="rId1" Type="http://schemas.openxmlformats.org/officeDocument/2006/relationships/slideLayout" Target="../slideLayouts/slideLayout706.xml"/></Relationships>
</file>

<file path=ppt/slides/_rels/slide481.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706.xml"/></Relationships>
</file>

<file path=ppt/slides/_rels/slide482.xml.rels><?xml version="1.0" encoding="UTF-8" standalone="yes"?>
<Relationships xmlns="http://schemas.openxmlformats.org/package/2006/relationships"><Relationship Id="rId2" Type="http://schemas.openxmlformats.org/officeDocument/2006/relationships/image" Target="../media/image441.jpeg"/><Relationship Id="rId1" Type="http://schemas.openxmlformats.org/officeDocument/2006/relationships/slideLayout" Target="../slideLayouts/slideLayout706.xml"/></Relationships>
</file>

<file path=ppt/slides/_rels/slide483.xml.rels><?xml version="1.0" encoding="UTF-8" standalone="yes"?>
<Relationships xmlns="http://schemas.openxmlformats.org/package/2006/relationships"><Relationship Id="rId2" Type="http://schemas.openxmlformats.org/officeDocument/2006/relationships/image" Target="../media/image450.jpeg"/><Relationship Id="rId1" Type="http://schemas.openxmlformats.org/officeDocument/2006/relationships/slideLayout" Target="../slideLayouts/slideLayout706.xml"/></Relationships>
</file>

<file path=ppt/slides/_rels/slide484.xml.rels><?xml version="1.0" encoding="UTF-8" standalone="yes"?>
<Relationships xmlns="http://schemas.openxmlformats.org/package/2006/relationships"><Relationship Id="rId3" Type="http://schemas.openxmlformats.org/officeDocument/2006/relationships/image" Target="../media/image457.jpeg"/><Relationship Id="rId2" Type="http://schemas.openxmlformats.org/officeDocument/2006/relationships/notesSlide" Target="../notesSlides/notesSlide356.xml"/><Relationship Id="rId1" Type="http://schemas.openxmlformats.org/officeDocument/2006/relationships/slideLayout" Target="../slideLayouts/slideLayout713.xml"/></Relationships>
</file>

<file path=ppt/slides/_rels/slide485.xml.rels><?xml version="1.0" encoding="UTF-8" standalone="yes"?>
<Relationships xmlns="http://schemas.openxmlformats.org/package/2006/relationships"><Relationship Id="rId2" Type="http://schemas.openxmlformats.org/officeDocument/2006/relationships/image" Target="../media/image458.jpeg"/><Relationship Id="rId1" Type="http://schemas.openxmlformats.org/officeDocument/2006/relationships/slideLayout" Target="../slideLayouts/slideLayout618.xml"/></Relationships>
</file>

<file path=ppt/slides/_rels/slide486.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notesSlide" Target="../notesSlides/notesSlide357.xml"/><Relationship Id="rId1" Type="http://schemas.openxmlformats.org/officeDocument/2006/relationships/slideLayout" Target="../slideLayouts/slideLayout290.xml"/><Relationship Id="rId4" Type="http://schemas.openxmlformats.org/officeDocument/2006/relationships/image" Target="../media/image403.jpeg"/></Relationships>
</file>

<file path=ppt/slides/_rels/slide487.xml.rels><?xml version="1.0" encoding="UTF-8" standalone="yes"?>
<Relationships xmlns="http://schemas.openxmlformats.org/package/2006/relationships"><Relationship Id="rId2" Type="http://schemas.openxmlformats.org/officeDocument/2006/relationships/image" Target="../media/image459.jpeg"/><Relationship Id="rId1" Type="http://schemas.openxmlformats.org/officeDocument/2006/relationships/slideLayout" Target="../slideLayouts/slideLayout706.xml"/></Relationships>
</file>

<file path=ppt/slides/_rels/slide488.xml.rels><?xml version="1.0" encoding="UTF-8" standalone="yes"?>
<Relationships xmlns="http://schemas.openxmlformats.org/package/2006/relationships"><Relationship Id="rId3" Type="http://schemas.openxmlformats.org/officeDocument/2006/relationships/image" Target="../media/image460.jpeg"/><Relationship Id="rId2" Type="http://schemas.openxmlformats.org/officeDocument/2006/relationships/notesSlide" Target="../notesSlides/notesSlide358.xml"/><Relationship Id="rId1" Type="http://schemas.openxmlformats.org/officeDocument/2006/relationships/slideLayout" Target="../slideLayouts/slideLayout255.xml"/></Relationships>
</file>

<file path=ppt/slides/_rels/slide489.xml.rels><?xml version="1.0" encoding="UTF-8" standalone="yes"?>
<Relationships xmlns="http://schemas.openxmlformats.org/package/2006/relationships"><Relationship Id="rId3" Type="http://schemas.openxmlformats.org/officeDocument/2006/relationships/image" Target="../media/image461.jpeg"/><Relationship Id="rId2" Type="http://schemas.openxmlformats.org/officeDocument/2006/relationships/notesSlide" Target="../notesSlides/notesSlide359.xml"/><Relationship Id="rId1" Type="http://schemas.openxmlformats.org/officeDocument/2006/relationships/slideLayout" Target="../slideLayouts/slideLayout255.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8.xml"/><Relationship Id="rId1" Type="http://schemas.openxmlformats.org/officeDocument/2006/relationships/slideLayout" Target="../slideLayouts/slideLayout123.xml"/></Relationships>
</file>

<file path=ppt/slides/_rels/slide490.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360.xml"/><Relationship Id="rId1" Type="http://schemas.openxmlformats.org/officeDocument/2006/relationships/slideLayout" Target="../slideLayouts/slideLayout255.xml"/></Relationships>
</file>

<file path=ppt/slides/_rels/slide491.xml.rels><?xml version="1.0" encoding="UTF-8" standalone="yes"?>
<Relationships xmlns="http://schemas.openxmlformats.org/package/2006/relationships"><Relationship Id="rId3" Type="http://schemas.openxmlformats.org/officeDocument/2006/relationships/image" Target="../media/image462.jpeg"/><Relationship Id="rId2" Type="http://schemas.openxmlformats.org/officeDocument/2006/relationships/notesSlide" Target="../notesSlides/notesSlide361.xml"/><Relationship Id="rId1" Type="http://schemas.openxmlformats.org/officeDocument/2006/relationships/slideLayout" Target="../slideLayouts/slideLayout255.xml"/></Relationships>
</file>

<file path=ppt/slides/_rels/slide492.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notesSlide" Target="../notesSlides/notesSlide362.xml"/><Relationship Id="rId1" Type="http://schemas.openxmlformats.org/officeDocument/2006/relationships/slideLayout" Target="../slideLayouts/slideLayout14.xml"/></Relationships>
</file>

<file path=ppt/slides/_rels/slide493.xml.rels><?xml version="1.0" encoding="UTF-8" standalone="yes"?>
<Relationships xmlns="http://schemas.openxmlformats.org/package/2006/relationships"><Relationship Id="rId3" Type="http://schemas.openxmlformats.org/officeDocument/2006/relationships/image" Target="../media/image464.jpeg"/><Relationship Id="rId2" Type="http://schemas.openxmlformats.org/officeDocument/2006/relationships/notesSlide" Target="../notesSlides/notesSlide363.xml"/><Relationship Id="rId1" Type="http://schemas.openxmlformats.org/officeDocument/2006/relationships/slideLayout" Target="../slideLayouts/slideLayout13.xml"/><Relationship Id="rId4" Type="http://schemas.openxmlformats.org/officeDocument/2006/relationships/image" Target="../media/image465.jpeg"/></Relationships>
</file>

<file path=ppt/slides/_rels/slide494.xml.rels><?xml version="1.0" encoding="UTF-8" standalone="yes"?>
<Relationships xmlns="http://schemas.openxmlformats.org/package/2006/relationships"><Relationship Id="rId3" Type="http://schemas.openxmlformats.org/officeDocument/2006/relationships/image" Target="../media/image466.jpeg"/><Relationship Id="rId2" Type="http://schemas.openxmlformats.org/officeDocument/2006/relationships/notesSlide" Target="../notesSlides/notesSlide364.xml"/><Relationship Id="rId1" Type="http://schemas.openxmlformats.org/officeDocument/2006/relationships/slideLayout" Target="../slideLayouts/slideLayout13.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496.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notesSlide" Target="../notesSlides/notesSlide365.xml"/><Relationship Id="rId1" Type="http://schemas.openxmlformats.org/officeDocument/2006/relationships/slideLayout" Target="../slideLayouts/slideLayout301.xml"/><Relationship Id="rId4" Type="http://schemas.openxmlformats.org/officeDocument/2006/relationships/image" Target="../media/image468.png"/></Relationships>
</file>

<file path=ppt/slides/_rels/slide497.xml.rels><?xml version="1.0" encoding="UTF-8" standalone="yes"?>
<Relationships xmlns="http://schemas.openxmlformats.org/package/2006/relationships"><Relationship Id="rId3" Type="http://schemas.openxmlformats.org/officeDocument/2006/relationships/image" Target="../media/image469.png"/><Relationship Id="rId2" Type="http://schemas.openxmlformats.org/officeDocument/2006/relationships/notesSlide" Target="../notesSlides/notesSlide366.xml"/><Relationship Id="rId1" Type="http://schemas.openxmlformats.org/officeDocument/2006/relationships/slideLayout" Target="../slideLayouts/slideLayout1.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0.xml"/><Relationship Id="rId5" Type="http://schemas.openxmlformats.org/officeDocument/2006/relationships/image" Target="../media/image45.jpeg"/><Relationship Id="rId4" Type="http://schemas.openxmlformats.org/officeDocument/2006/relationships/image" Target="../media/image44.jpeg"/></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9.xml"/><Relationship Id="rId1" Type="http://schemas.openxmlformats.org/officeDocument/2006/relationships/slideLayout" Target="../slideLayouts/slideLayout123.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8.xml.rels><?xml version="1.0" encoding="UTF-8" standalone="yes"?>
<Relationships xmlns="http://schemas.openxmlformats.org/package/2006/relationships"><Relationship Id="rId2" Type="http://schemas.openxmlformats.org/officeDocument/2006/relationships/image" Target="../media/image470.jpeg"/><Relationship Id="rId1" Type="http://schemas.openxmlformats.org/officeDocument/2006/relationships/slideLayout" Target="../slideLayouts/slideLayout21.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0.xml"/><Relationship Id="rId1" Type="http://schemas.openxmlformats.org/officeDocument/2006/relationships/slideLayout" Target="../slideLayouts/slideLayout123.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3.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notesSlide" Target="../notesSlides/notesSlide367.xml"/><Relationship Id="rId1" Type="http://schemas.openxmlformats.org/officeDocument/2006/relationships/slideLayout" Target="../slideLayouts/slideLayout21.xml"/><Relationship Id="rId4" Type="http://schemas.openxmlformats.org/officeDocument/2006/relationships/image" Target="../media/image468.png"/></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1.xml"/><Relationship Id="rId1" Type="http://schemas.openxmlformats.org/officeDocument/2006/relationships/slideLayout" Target="../slideLayouts/slideLayout123.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5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255.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255.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90.jpe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140.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313.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327.xml"/></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27.xml"/></Relationships>
</file>

<file path=ppt/slides/_rels/slide6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39.xml"/><Relationship Id="rId1" Type="http://schemas.openxmlformats.org/officeDocument/2006/relationships/slideLayout" Target="../slideLayouts/slideLayout38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5.xml"/></Relationships>
</file>

<file path=ppt/slides/_rels/slide6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1.xml"/><Relationship Id="rId1" Type="http://schemas.openxmlformats.org/officeDocument/2006/relationships/slideLayout" Target="../slideLayouts/slideLayout802.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98.jpeg"/><Relationship Id="rId1" Type="http://schemas.openxmlformats.org/officeDocument/2006/relationships/slideLayout" Target="../slideLayouts/slideLayout106.xml"/><Relationship Id="rId4" Type="http://schemas.openxmlformats.org/officeDocument/2006/relationships/image" Target="../media/image45.jpeg"/></Relationships>
</file>

<file path=ppt/slides/_rels/slide6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2.xml"/><Relationship Id="rId1" Type="http://schemas.openxmlformats.org/officeDocument/2006/relationships/slideLayout" Target="../slideLayouts/slideLayout112.xml"/></Relationships>
</file>

<file path=ppt/slides/_rels/slide6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3.xml"/><Relationship Id="rId1" Type="http://schemas.openxmlformats.org/officeDocument/2006/relationships/slideLayout" Target="../slideLayouts/slideLayout112.xml"/></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140.xml"/></Relationships>
</file>

<file path=ppt/slides/_rels/slide7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4.xml"/><Relationship Id="rId1" Type="http://schemas.openxmlformats.org/officeDocument/2006/relationships/slideLayout" Target="../slideLayouts/slideLayout112.xml"/></Relationships>
</file>

<file path=ppt/slides/_rels/slide7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5.xml"/><Relationship Id="rId1" Type="http://schemas.openxmlformats.org/officeDocument/2006/relationships/slideLayout" Target="../slideLayouts/slideLayout112.xml"/></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6.xml"/><Relationship Id="rId1" Type="http://schemas.openxmlformats.org/officeDocument/2006/relationships/slideLayout" Target="../slideLayouts/slideLayout112.xml"/></Relationships>
</file>

<file path=ppt/slides/_rels/slide7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7.xml"/><Relationship Id="rId1" Type="http://schemas.openxmlformats.org/officeDocument/2006/relationships/slideLayout" Target="../slideLayouts/slideLayout112.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8.xml"/><Relationship Id="rId1" Type="http://schemas.openxmlformats.org/officeDocument/2006/relationships/slideLayout" Target="../slideLayouts/slideLayout112.xml"/></Relationships>
</file>

<file path=ppt/slides/_rels/slide7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9.xml"/><Relationship Id="rId1" Type="http://schemas.openxmlformats.org/officeDocument/2006/relationships/slideLayout" Target="../slideLayouts/slideLayout112.xml"/></Relationships>
</file>

<file path=ppt/slides/_rels/slide7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0.xml"/><Relationship Id="rId1" Type="http://schemas.openxmlformats.org/officeDocument/2006/relationships/slideLayout" Target="../slideLayouts/slideLayout112.xml"/></Relationships>
</file>

<file path=ppt/slides/_rels/slide7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1.xml"/><Relationship Id="rId1" Type="http://schemas.openxmlformats.org/officeDocument/2006/relationships/slideLayout" Target="../slideLayouts/slideLayout112.xml"/></Relationships>
</file>

<file path=ppt/slides/_rels/slide7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2.xml"/><Relationship Id="rId1" Type="http://schemas.openxmlformats.org/officeDocument/2006/relationships/slideLayout" Target="../slideLayouts/slideLayout112.xml"/></Relationships>
</file>

<file path=ppt/slides/_rels/slide7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3.xml"/><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0.xml"/></Relationships>
</file>

<file path=ppt/slides/_rels/slide8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6.xml"/></Relationships>
</file>

<file path=ppt/slides/_rels/slide8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106.xml"/></Relationships>
</file>

<file path=ppt/slides/_rels/slide8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10.jpeg"/><Relationship Id="rId1" Type="http://schemas.openxmlformats.org/officeDocument/2006/relationships/slideLayout" Target="../slideLayouts/slideLayout338.xml"/><Relationship Id="rId4" Type="http://schemas.openxmlformats.org/officeDocument/2006/relationships/image" Target="../media/image45.jpeg"/></Relationships>
</file>

<file path=ppt/slides/_rels/slide8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4.xml"/><Relationship Id="rId1" Type="http://schemas.openxmlformats.org/officeDocument/2006/relationships/slideLayout" Target="../slideLayouts/slideLayout112.xml"/></Relationships>
</file>

<file path=ppt/slides/_rels/slide8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5.xml"/><Relationship Id="rId1" Type="http://schemas.openxmlformats.org/officeDocument/2006/relationships/slideLayout" Target="../slideLayouts/slideLayout112.xml"/></Relationships>
</file>

<file path=ppt/slides/_rels/slide8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6.xml"/><Relationship Id="rId1" Type="http://schemas.openxmlformats.org/officeDocument/2006/relationships/slideLayout" Target="../slideLayouts/slideLayout112.xml"/></Relationships>
</file>

<file path=ppt/slides/_rels/slide8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7.xml"/><Relationship Id="rId1" Type="http://schemas.openxmlformats.org/officeDocument/2006/relationships/slideLayout" Target="../slideLayouts/slideLayout112.xml"/></Relationships>
</file>

<file path=ppt/slides/_rels/slide8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8.xml"/><Relationship Id="rId1" Type="http://schemas.openxmlformats.org/officeDocument/2006/relationships/slideLayout" Target="../slideLayouts/slideLayout112.xml"/></Relationships>
</file>

<file path=ppt/slides/_rels/slide8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9.xml"/><Relationship Id="rId1" Type="http://schemas.openxmlformats.org/officeDocument/2006/relationships/slideLayout" Target="../slideLayouts/slideLayout112.xml"/></Relationships>
</file>

<file path=ppt/slides/_rels/slide8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0.xml"/><Relationship Id="rId1" Type="http://schemas.openxmlformats.org/officeDocument/2006/relationships/slideLayout" Target="../slideLayouts/slideLayout112.xml"/></Relationships>
</file>

<file path=ppt/slides/_rels/slide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0.xml"/></Relationships>
</file>

<file path=ppt/slides/_rels/slide9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1.xml"/><Relationship Id="rId1" Type="http://schemas.openxmlformats.org/officeDocument/2006/relationships/slideLayout" Target="../slideLayouts/slideLayout112.xml"/></Relationships>
</file>

<file path=ppt/slides/_rels/slide9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2.xml"/><Relationship Id="rId1" Type="http://schemas.openxmlformats.org/officeDocument/2006/relationships/slideLayout" Target="../slideLayouts/slideLayout112.xml"/></Relationships>
</file>

<file path=ppt/slides/_rels/slide9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3.xml"/><Relationship Id="rId1" Type="http://schemas.openxmlformats.org/officeDocument/2006/relationships/slideLayout" Target="../slideLayouts/slideLayout112.xml"/></Relationships>
</file>

<file path=ppt/slides/_rels/slide9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4.xml"/><Relationship Id="rId1" Type="http://schemas.openxmlformats.org/officeDocument/2006/relationships/slideLayout" Target="../slideLayouts/slideLayout112.xml"/></Relationships>
</file>

<file path=ppt/slides/_rels/slide9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5.xml"/><Relationship Id="rId1" Type="http://schemas.openxmlformats.org/officeDocument/2006/relationships/slideLayout" Target="../slideLayouts/slideLayout112.xml"/></Relationships>
</file>

<file path=ppt/slides/_rels/slide9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6.xml"/><Relationship Id="rId1" Type="http://schemas.openxmlformats.org/officeDocument/2006/relationships/slideLayout" Target="../slideLayouts/slideLayout112.xml"/></Relationships>
</file>

<file path=ppt/slides/_rels/slide9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7.xml"/><Relationship Id="rId1" Type="http://schemas.openxmlformats.org/officeDocument/2006/relationships/slideLayout" Target="../slideLayouts/slideLayout112.xml"/></Relationships>
</file>

<file path=ppt/slides/_rels/slide9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8.xml"/><Relationship Id="rId1" Type="http://schemas.openxmlformats.org/officeDocument/2006/relationships/slideLayout" Target="../slideLayouts/slideLayout112.xml"/></Relationships>
</file>

<file path=ppt/slides/_rels/slide9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99.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050" name="Rectangle 2"/>
          <p:cNvSpPr>
            <a:spLocks noGrp="1" noChangeArrowheads="1"/>
          </p:cNvSpPr>
          <p:nvPr>
            <p:ph type="title"/>
          </p:nvPr>
        </p:nvSpPr>
        <p:spPr>
          <a:xfrm>
            <a:off x="34924" y="-27381"/>
            <a:ext cx="9109075" cy="1570137"/>
          </a:xfrm>
        </p:spPr>
        <p:txBody>
          <a:bodyPr wrap="square">
            <a:spAutoFit/>
          </a:bodyPr>
          <a:lstStyle/>
          <a:p>
            <a:pPr rtl="1" eaLnBrk="1" hangingPunct="1">
              <a:defRPr/>
            </a:pPr>
            <a:r>
              <a:rPr lang="ar-JO" sz="9600" b="1" kern="1200" dirty="0">
                <a:solidFill>
                  <a:schemeClr val="tx1"/>
                </a:solidFill>
                <a:effectLst>
                  <a:glow rad="177800">
                    <a:schemeClr val="bg2"/>
                  </a:glow>
                </a:effectLst>
                <a:latin typeface="Arial" charset="0"/>
                <a:ea typeface="ＭＳ Ｐゴシック" charset="0"/>
                <a:cs typeface="Arial" charset="0"/>
              </a:rPr>
              <a:t>يوحنا ١٢-٢١ </a:t>
            </a:r>
            <a:endParaRPr lang="en-US" sz="2400" b="1" kern="1200" dirty="0">
              <a:solidFill>
                <a:schemeClr val="tx1"/>
              </a:solidFill>
              <a:effectLst>
                <a:glow rad="177800">
                  <a:schemeClr val="bg2"/>
                </a:glow>
              </a:effectLst>
              <a:latin typeface="Arial" charset="0"/>
              <a:ea typeface="ＭＳ Ｐゴシック" charset="0"/>
              <a:cs typeface="Arial" charset="0"/>
            </a:endParaRPr>
          </a:p>
        </p:txBody>
      </p:sp>
      <p:sp>
        <p:nvSpPr>
          <p:cNvPr id="6" name="Rectangle 5">
            <a:extLst>
              <a:ext uri="{FF2B5EF4-FFF2-40B4-BE49-F238E27FC236}">
                <a16:creationId xmlns:a16="http://schemas.microsoft.com/office/drawing/2014/main" id="{179E6E16-0F04-1C43-8A9D-EB0E01F1A913}"/>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1578977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وبمجرد أن تم كسرها وانسكابها، ملأ العطر كل الغرفة. </a:t>
            </a:r>
            <a:endParaRPr lang="en-US" i="1" dirty="0"/>
          </a:p>
        </p:txBody>
      </p:sp>
    </p:spTree>
    <p:extLst>
      <p:ext uri="{BB962C8B-B14F-4D97-AF65-F5344CB8AC3E}">
        <p14:creationId xmlns:p14="http://schemas.microsoft.com/office/powerpoint/2010/main" val="16691951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9106" name="Title 1"/>
          <p:cNvSpPr>
            <a:spLocks noGrp="1"/>
          </p:cNvSpPr>
          <p:nvPr>
            <p:ph type="ctrTitle"/>
          </p:nvPr>
        </p:nvSpPr>
        <p:spPr>
          <a:xfrm>
            <a:off x="685800" y="76235"/>
            <a:ext cx="7772400" cy="917575"/>
          </a:xfrm>
        </p:spPr>
        <p:txBody>
          <a:bodyPr/>
          <a:lstStyle/>
          <a:p>
            <a:r>
              <a:rPr lang="ar-JO" sz="6000" b="1" dirty="0">
                <a:solidFill>
                  <a:schemeClr val="bg1"/>
                </a:solidFill>
                <a:latin typeface="Arial" panose="020B0604020202020204" pitchFamily="34" charset="0"/>
                <a:ea typeface="ヒラギノ角ゴ Pro W3" charset="0"/>
                <a:cs typeface="Arial" panose="020B0604020202020204" pitchFamily="34" charset="0"/>
              </a:rPr>
              <a:t>غسل الأيدي</a:t>
            </a:r>
            <a:endParaRPr lang="en-US" sz="6000" b="1" dirty="0">
              <a:solidFill>
                <a:schemeClr val="bg1"/>
              </a:solidFill>
              <a:latin typeface="Arial" panose="020B0604020202020204" pitchFamily="34" charset="0"/>
              <a:ea typeface="ヒラギノ角ゴ Pro W3" charset="0"/>
              <a:cs typeface="Arial" panose="020B0604020202020204" pitchFamily="34" charset="0"/>
            </a:endParaRPr>
          </a:p>
        </p:txBody>
      </p:sp>
      <p:pic>
        <p:nvPicPr>
          <p:cNvPr id="559107" name="Picture 2" descr="John 13 washing hands.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86035" y="1219200"/>
            <a:ext cx="4524375"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37916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1"/>
            <a:ext cx="3276600" cy="2209800"/>
          </a:xfrm>
          <a:effectLst>
            <a:outerShdw blurRad="63500" dist="35921" dir="2700000" algn="ctr" rotWithShape="0">
              <a:srgbClr val="000000">
                <a:alpha val="99962"/>
              </a:srgbClr>
            </a:outerShdw>
          </a:effectLst>
        </p:spPr>
        <p:txBody>
          <a:bodyPr/>
          <a:lstStyle/>
          <a:p>
            <a:pPr eaLnBrk="1" hangingPunct="1">
              <a:defRPr/>
            </a:pPr>
            <a:r>
              <a:rPr lang="ar-JO" dirty="0">
                <a:solidFill>
                  <a:srgbClr val="FFFFFF"/>
                </a:solidFill>
                <a:latin typeface="Arial" panose="020B0604020202020204" pitchFamily="34" charset="0"/>
                <a:ea typeface="Osaka" charset="0"/>
                <a:cs typeface="Arial" panose="020B0604020202020204" pitchFamily="34" charset="0"/>
              </a:rPr>
              <a:t>الأقدام</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بدلاً من</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الأيدي</a:t>
            </a:r>
            <a:endParaRPr lang="en-US" dirty="0">
              <a:latin typeface="Arial" panose="020B0604020202020204" pitchFamily="34" charset="0"/>
              <a:ea typeface="Osaka" charset="0"/>
              <a:cs typeface="Arial" panose="020B0604020202020204" pitchFamily="34" charset="0"/>
            </a:endParaRPr>
          </a:p>
        </p:txBody>
      </p:sp>
      <p:pic>
        <p:nvPicPr>
          <p:cNvPr id="560130" name="Picture 4" descr="Washing fee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40165" y="0"/>
            <a:ext cx="5303837" cy="696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4362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Title 1"/>
          <p:cNvSpPr>
            <a:spLocks noGrp="1"/>
          </p:cNvSpPr>
          <p:nvPr>
            <p:ph type="title"/>
          </p:nvPr>
        </p:nvSpPr>
        <p:spPr/>
        <p:txBody>
          <a:bodyPr/>
          <a:lstStyle/>
          <a:p>
            <a:r>
              <a:rPr lang="en-US">
                <a:latin typeface="Arial" charset="0"/>
                <a:ea typeface="ＭＳ Ｐゴシック" charset="0"/>
                <a:cs typeface="ＭＳ Ｐゴシック" charset="0"/>
              </a:rPr>
              <a:t>Upper Room Seating</a:t>
            </a:r>
          </a:p>
        </p:txBody>
      </p:sp>
      <p:pic>
        <p:nvPicPr>
          <p:cNvPr id="562178" name="Picture 5" descr="John 14 upper r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934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01" name="Title 1"/>
          <p:cNvSpPr>
            <a:spLocks noGrp="1"/>
          </p:cNvSpPr>
          <p:nvPr>
            <p:ph type="title"/>
          </p:nvPr>
        </p:nvSpPr>
        <p:spPr>
          <a:xfrm>
            <a:off x="0" y="0"/>
            <a:ext cx="9144000" cy="1364220"/>
          </a:xfrm>
        </p:spPr>
        <p:txBody>
          <a:bodyPr/>
          <a:lstStyle/>
          <a:p>
            <a:r>
              <a:rPr lang="ar-JO" altLang="ja-JP" dirty="0">
                <a:solidFill>
                  <a:schemeClr val="bg1"/>
                </a:solidFill>
                <a:latin typeface="Arial" panose="020B0604020202020204" pitchFamily="34" charset="0"/>
                <a:ea typeface="ＭＳ Ｐゴシック" charset="0"/>
                <a:cs typeface="Arial" panose="020B0604020202020204" pitchFamily="34" charset="0"/>
              </a:rPr>
              <a:t>طاولة بشكل حرف </a:t>
            </a:r>
            <a:br>
              <a:rPr lang="ar-JO" altLang="ja-JP" dirty="0">
                <a:solidFill>
                  <a:schemeClr val="bg1"/>
                </a:solidFill>
                <a:latin typeface="Arial" panose="020B0604020202020204" pitchFamily="34" charset="0"/>
                <a:ea typeface="ＭＳ Ｐゴシック" charset="0"/>
                <a:cs typeface="Arial" panose="020B0604020202020204" pitchFamily="34" charset="0"/>
              </a:rPr>
            </a:br>
            <a:r>
              <a:rPr lang="en-US" altLang="ja-JP" dirty="0">
                <a:solidFill>
                  <a:schemeClr val="bg1"/>
                </a:solidFill>
                <a:latin typeface="Arial" panose="020B0604020202020204" pitchFamily="34" charset="0"/>
                <a:ea typeface="ＭＳ Ｐゴシック" charset="0"/>
                <a:cs typeface="Arial" panose="020B0604020202020204" pitchFamily="34" charset="0"/>
              </a:rPr>
              <a:t>U</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563202" name="Picture 2" descr="Table Seating.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8491" y="1296214"/>
            <a:ext cx="9261987" cy="53385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9996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5" name="Picture 2" descr="eating the passover m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26953"/>
            <a:ext cx="91868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4226" name="Rectangle 3"/>
          <p:cNvSpPr>
            <a:spLocks noGrp="1" noChangeArrowheads="1"/>
          </p:cNvSpPr>
          <p:nvPr>
            <p:ph type="title"/>
          </p:nvPr>
        </p:nvSpPr>
        <p:spPr>
          <a:xfrm>
            <a:off x="-541337" y="274638"/>
            <a:ext cx="10153651" cy="1143000"/>
          </a:xfrm>
        </p:spPr>
        <p:txBody>
          <a:bodyPr/>
          <a:lstStyle/>
          <a:p>
            <a:r>
              <a:rPr lang="ar-JO" sz="4800" dirty="0">
                <a:solidFill>
                  <a:srgbClr val="FFFFFF"/>
                </a:solidFill>
                <a:latin typeface="Arial" panose="020B0604020202020204" pitchFamily="34" charset="0"/>
                <a:ea typeface="ＭＳ Ｐゴシック" charset="0"/>
                <a:cs typeface="Arial" panose="020B0604020202020204" pitchFamily="34" charset="0"/>
              </a:rPr>
              <a:t>الجلوس في فصح يسوع</a:t>
            </a:r>
            <a:endParaRPr lang="en-US" sz="480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18616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3" name="Content Placeholder 3" descr="Passover seating.jpg"/>
          <p:cNvPicPr>
            <a:picLocks noGrp="1" noChangeAspect="1"/>
          </p:cNvPicPr>
          <p:nvPr>
            <p:ph idx="1"/>
          </p:nvPr>
        </p:nvPicPr>
        <p:blipFill>
          <a:blip r:embed="rId3" cstate="screen">
            <a:extLst>
              <a:ext uri="{28A0092B-C50C-407E-A947-70E740481C1C}">
                <a14:useLocalDpi xmlns:a14="http://schemas.microsoft.com/office/drawing/2010/main"/>
              </a:ext>
            </a:extLst>
          </a:blip>
          <a:srcRect t="-2217" b="-2217"/>
          <a:stretch>
            <a:fillRect/>
          </a:stretch>
        </p:blipFill>
        <p:spPr>
          <a:xfrm>
            <a:off x="-196815" y="-387350"/>
            <a:ext cx="9593263" cy="7588250"/>
          </a:xfrm>
        </p:spPr>
      </p:pic>
      <p:sp>
        <p:nvSpPr>
          <p:cNvPr id="99331" name="Title 1"/>
          <p:cNvSpPr>
            <a:spLocks noGrp="1"/>
          </p:cNvSpPr>
          <p:nvPr>
            <p:ph type="title"/>
          </p:nvPr>
        </p:nvSpPr>
        <p:spPr>
          <a:xfrm>
            <a:off x="0" y="6018213"/>
            <a:ext cx="9372600" cy="763587"/>
          </a:xfrm>
        </p:spPr>
        <p:txBody>
          <a:bodyPr/>
          <a:lstStyle/>
          <a:p>
            <a:pPr>
              <a:defRPr/>
            </a:pPr>
            <a:r>
              <a:rPr lang="ar-JO" i="1" dirty="0">
                <a:solidFill>
                  <a:srgbClr val="FFFFFF"/>
                </a:solidFill>
                <a:effectLst>
                  <a:glow rad="203200">
                    <a:schemeClr val="tx1">
                      <a:alpha val="91000"/>
                    </a:schemeClr>
                  </a:glow>
                </a:effectLst>
                <a:latin typeface="Arial" panose="020B0604020202020204" pitchFamily="34" charset="0"/>
                <a:ea typeface="ＭＳ Ｐゴシック" charset="0"/>
                <a:cs typeface="Arial" panose="020B0604020202020204" pitchFamily="34" charset="0"/>
              </a:rPr>
              <a:t>جلسة الفصح</a:t>
            </a:r>
            <a:endParaRPr lang="en-US" i="1" dirty="0">
              <a:solidFill>
                <a:srgbClr val="FFFFFF"/>
              </a:solidFill>
              <a:effectLst>
                <a:glow rad="203200">
                  <a:schemeClr val="tx1">
                    <a:alpha val="91000"/>
                  </a:schemeClr>
                </a:glow>
              </a:effectLst>
              <a:latin typeface="Arial" panose="020B0604020202020204" pitchFamily="34" charset="0"/>
              <a:ea typeface="ＭＳ Ｐゴシック" charset="0"/>
              <a:cs typeface="Arial" panose="020B0604020202020204" pitchFamily="34" charset="0"/>
            </a:endParaRPr>
          </a:p>
        </p:txBody>
      </p:sp>
      <p:sp>
        <p:nvSpPr>
          <p:cNvPr id="4" name="Oval 3"/>
          <p:cNvSpPr>
            <a:spLocks noChangeArrowheads="1"/>
          </p:cNvSpPr>
          <p:nvPr/>
        </p:nvSpPr>
        <p:spPr bwMode="auto">
          <a:xfrm>
            <a:off x="2819400" y="533400"/>
            <a:ext cx="914400" cy="1143000"/>
          </a:xfrm>
          <a:prstGeom prst="ellipse">
            <a:avLst/>
          </a:prstGeom>
          <a:noFill/>
          <a:ln w="762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1275" tIns="45638" rIns="91275" bIns="4563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657600" y="76201"/>
            <a:ext cx="5791200" cy="838200"/>
          </a:xfrm>
          <a:prstGeom prst="rect">
            <a:avLst/>
          </a:prstGeom>
          <a:noFill/>
          <a:ln w="9525">
            <a:noFill/>
            <a:miter lim="800000"/>
            <a:headEnd/>
            <a:tailEnd/>
          </a:ln>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glow rad="203200">
                    <a:srgbClr val="000000">
                      <a:alpha val="91000"/>
                    </a:srgbClr>
                  </a:glow>
                </a:effectLst>
                <a:uLnTx/>
                <a:uFillTx/>
                <a:latin typeface="Arial" panose="020B0604020202020204" pitchFamily="34" charset="0"/>
                <a:cs typeface="Arial" panose="020B0604020202020204" pitchFamily="34" charset="0"/>
              </a:rPr>
              <a:t>الرأس</a:t>
            </a:r>
            <a:endParaRPr kumimoji="0" lang="en-US" sz="4400" b="1" i="1" u="none" strike="noStrike" kern="1200" cap="none" spc="0" normalizeH="0" baseline="0" noProof="0" dirty="0">
              <a:ln>
                <a:noFill/>
              </a:ln>
              <a:solidFill>
                <a:srgbClr val="FFFFFF"/>
              </a:solidFill>
              <a:effectLst>
                <a:glow rad="203200">
                  <a:srgbClr val="000000">
                    <a:alpha val="91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755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Title 1"/>
          <p:cNvSpPr>
            <a:spLocks noGrp="1"/>
          </p:cNvSpPr>
          <p:nvPr>
            <p:ph type="title"/>
          </p:nvPr>
        </p:nvSpPr>
        <p:spPr>
          <a:xfrm>
            <a:off x="0" y="76200"/>
            <a:ext cx="9144000" cy="1143000"/>
          </a:xfrm>
        </p:spPr>
        <p:txBody>
          <a:bodyPr/>
          <a:lstStyle/>
          <a:p>
            <a:r>
              <a:rPr lang="ar-JO" dirty="0">
                <a:latin typeface="Arial" panose="020B0604020202020204" pitchFamily="34" charset="0"/>
                <a:ea typeface="ＭＳ Ｐゴシック" charset="0"/>
                <a:cs typeface="Arial" panose="020B0604020202020204" pitchFamily="34" charset="0"/>
              </a:rPr>
              <a:t>رأس الطاولة</a:t>
            </a:r>
            <a:endParaRPr lang="en-US" dirty="0">
              <a:latin typeface="Arial" panose="020B0604020202020204" pitchFamily="34" charset="0"/>
              <a:ea typeface="ＭＳ Ｐゴシック" charset="0"/>
              <a:cs typeface="Arial" panose="020B0604020202020204" pitchFamily="34" charset="0"/>
            </a:endParaRPr>
          </a:p>
        </p:txBody>
      </p:sp>
      <p:pic>
        <p:nvPicPr>
          <p:cNvPr id="568322" name="Picture 4" descr="Passover Seats of Judas, Jesus &amp; Joh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285875"/>
            <a:ext cx="9144000" cy="511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676400" y="1143001"/>
            <a:ext cx="25908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rPr>
              <a:t>يسوع</a:t>
            </a:r>
            <a:endParaRPr kumimoji="0" lang="en-US"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76200" y="1828800"/>
            <a:ext cx="22860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rPr>
              <a:t>يوحنا</a:t>
            </a:r>
            <a:endParaRPr kumimoji="0" lang="en-US"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572001" y="2286000"/>
            <a:ext cx="22860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rPr>
              <a:t>يهوذا</a:t>
            </a:r>
            <a:endParaRPr kumimoji="0" lang="en-US"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6081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EAA4-4B4D-4BBF-8DED-06FDB390FEC3}"/>
              </a:ext>
            </a:extLst>
          </p:cNvPr>
          <p:cNvSpPr>
            <a:spLocks noGrp="1"/>
          </p:cNvSpPr>
          <p:nvPr>
            <p:ph type="ctrTitle"/>
          </p:nvPr>
        </p:nvSpPr>
        <p:spPr/>
        <p:txBody>
          <a:bodyPr/>
          <a:lstStyle/>
          <a:p>
            <a:pPr eaLnBrk="1" hangingPunct="1"/>
            <a:r>
              <a:rPr lang="ar-JO" altLang="en-US" sz="5400" dirty="0">
                <a:solidFill>
                  <a:srgbClr val="4E341A"/>
                </a:solidFill>
                <a:effectLst>
                  <a:outerShdw blurRad="38100" dist="38100" dir="2700000" algn="tl">
                    <a:srgbClr val="000000"/>
                  </a:outerShdw>
                </a:effectLst>
                <a:latin typeface="Arial" panose="020B0604020202020204" pitchFamily="34" charset="0"/>
                <a:cs typeface="Arial" panose="020B0604020202020204" pitchFamily="34" charset="0"/>
              </a:rPr>
              <a:t>قديسون قذرون</a:t>
            </a:r>
            <a:endParaRPr lang="en-US" altLang="en-US" sz="5400" dirty="0">
              <a:solidFill>
                <a:srgbClr val="4E341A"/>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228E351C-C0D4-487B-94B8-5DDE602DE9EB}"/>
              </a:ext>
            </a:extLst>
          </p:cNvPr>
          <p:cNvSpPr>
            <a:spLocks noGrp="1"/>
          </p:cNvSpPr>
          <p:nvPr>
            <p:ph type="subTitle" idx="1"/>
          </p:nvPr>
        </p:nvSpPr>
        <p:spPr>
          <a:xfrm>
            <a:off x="1371600" y="3733800"/>
            <a:ext cx="6400800" cy="1752600"/>
          </a:xfrm>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يوحنا 13: 1-17</a:t>
            </a:r>
            <a:endParaRPr lang="en-US" altLang="en-US" sz="5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8810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descr="dirt in hands.jpg">
            <a:extLst>
              <a:ext uri="{FF2B5EF4-FFF2-40B4-BE49-F238E27FC236}">
                <a16:creationId xmlns:a16="http://schemas.microsoft.com/office/drawing/2014/main" id="{CF6250F9-A87B-4B12-B93C-382D3EA999F8}"/>
              </a:ext>
            </a:extLst>
          </p:cNvPr>
          <p:cNvPicPr>
            <a:picLocks noChangeAspect="1"/>
          </p:cNvPicPr>
          <p:nvPr/>
        </p:nvPicPr>
        <p:blipFill>
          <a:blip r:embed="rId2" cstate="print">
            <a:lum bright="-12000"/>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6" descr="dirt in hands.jpg">
            <a:extLst>
              <a:ext uri="{FF2B5EF4-FFF2-40B4-BE49-F238E27FC236}">
                <a16:creationId xmlns:a16="http://schemas.microsoft.com/office/drawing/2014/main" id="{60F2CFD2-FFE3-4999-83AA-BCBE68398389}"/>
              </a:ext>
            </a:extLst>
          </p:cNvPr>
          <p:cNvPicPr>
            <a:picLocks noChangeAspect="1"/>
          </p:cNvPicPr>
          <p:nvPr/>
        </p:nvPicPr>
        <p:blipFill>
          <a:blip r:embed="rId2" cstate="print">
            <a:lum bright="-12000"/>
            <a:extLst>
              <a:ext uri="{28A0092B-C50C-407E-A947-70E740481C1C}">
                <a14:useLocalDpi xmlns:a14="http://schemas.microsoft.com/office/drawing/2010/main" val="0"/>
              </a:ext>
            </a:extLst>
          </a:blip>
          <a:srcRect t="10892" r="70297"/>
          <a:stretch>
            <a:fillRect/>
          </a:stretch>
        </p:blipFill>
        <p:spPr bwMode="auto">
          <a:xfrm rot="10800000">
            <a:off x="0" y="0"/>
            <a:ext cx="228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EAD9A8-3E55-4ABE-AA65-55222237C528}"/>
              </a:ext>
            </a:extLst>
          </p:cNvPr>
          <p:cNvSpPr>
            <a:spLocks noGrp="1"/>
          </p:cNvSpPr>
          <p:nvPr>
            <p:ph type="title"/>
          </p:nvPr>
        </p:nvSpPr>
        <p:spPr>
          <a:xfrm>
            <a:off x="0" y="228600"/>
            <a:ext cx="9144000" cy="1143000"/>
          </a:xfrm>
        </p:spPr>
        <p:txBody>
          <a:bodyPr/>
          <a:lstStyle/>
          <a:p>
            <a:pPr algn="l"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لماذا نتسخ من أجل الآخرين؟</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FC6AAACD-C933-47C0-B551-D3B960F02778}"/>
              </a:ext>
            </a:extLst>
          </p:cNvPr>
          <p:cNvSpPr txBox="1">
            <a:spLocks/>
          </p:cNvSpPr>
          <p:nvPr/>
        </p:nvSpPr>
        <p:spPr bwMode="auto">
          <a:xfrm>
            <a:off x="0" y="2667000"/>
            <a:ext cx="36576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3 أسباب</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spTree>
    <p:extLst>
      <p:ext uri="{BB962C8B-B14F-4D97-AF65-F5344CB8AC3E}">
        <p14:creationId xmlns:p14="http://schemas.microsoft.com/office/powerpoint/2010/main" val="3416376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ap_eating_dirt8_080130_ssh1.jpg">
            <a:extLst>
              <a:ext uri="{FF2B5EF4-FFF2-40B4-BE49-F238E27FC236}">
                <a16:creationId xmlns:a16="http://schemas.microsoft.com/office/drawing/2014/main" id="{B0F7B2AE-E775-471E-A1D3-9768566C707F}"/>
              </a:ext>
            </a:extLst>
          </p:cNvPr>
          <p:cNvPicPr>
            <a:picLocks noChangeAspect="1"/>
          </p:cNvPicPr>
          <p:nvPr/>
        </p:nvPicPr>
        <p:blipFill>
          <a:blip r:embed="rId2" cstate="print">
            <a:lum bright="-28000"/>
            <a:extLst>
              <a:ext uri="{28A0092B-C50C-407E-A947-70E740481C1C}">
                <a14:useLocalDpi xmlns:a14="http://schemas.microsoft.com/office/drawing/2010/main" val="0"/>
              </a:ext>
            </a:extLst>
          </a:blip>
          <a:srcRect t="6630" b="7237"/>
          <a:stretch>
            <a:fillRect/>
          </a:stretch>
        </p:blipFill>
        <p:spPr bwMode="auto">
          <a:xfrm>
            <a:off x="-122904" y="-1"/>
            <a:ext cx="9281652" cy="696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3F17B87-67A2-4AC0-B45A-1AFDB2CC491B}"/>
              </a:ext>
            </a:extLst>
          </p:cNvPr>
          <p:cNvSpPr>
            <a:spLocks noGrp="1"/>
          </p:cNvSpPr>
          <p:nvPr>
            <p:ph type="title"/>
          </p:nvPr>
        </p:nvSpPr>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1. الإتساخ يظهر </a:t>
            </a:r>
            <a:r>
              <a:rPr lang="ar-JO" altLang="en-US" sz="54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محبتك</a:t>
            </a:r>
            <a:endParaRPr lang="en-US" altLang="en-US"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8889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كسجين خرج من أغلاله كروح تحررت من القبر</a:t>
            </a:r>
            <a:endParaRPr lang="en-US" i="1" dirty="0"/>
          </a:p>
        </p:txBody>
      </p:sp>
    </p:spTree>
    <p:extLst>
      <p:ext uri="{BB962C8B-B14F-4D97-AF65-F5344CB8AC3E}">
        <p14:creationId xmlns:p14="http://schemas.microsoft.com/office/powerpoint/2010/main" val="37320643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Washing feet">
            <a:extLst>
              <a:ext uri="{FF2B5EF4-FFF2-40B4-BE49-F238E27FC236}">
                <a16:creationId xmlns:a16="http://schemas.microsoft.com/office/drawing/2014/main" id="{798AF1CE-B89A-4DBF-BFF2-2C15A4DA0A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0163" y="0"/>
            <a:ext cx="5303837"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a:extLst>
              <a:ext uri="{FF2B5EF4-FFF2-40B4-BE49-F238E27FC236}">
                <a16:creationId xmlns:a16="http://schemas.microsoft.com/office/drawing/2014/main" id="{A83B5D1B-CEDE-4E9B-8B75-C8FDF2B01A82}"/>
              </a:ext>
            </a:extLst>
          </p:cNvPr>
          <p:cNvSpPr>
            <a:spLocks noGrp="1" noChangeArrowheads="1"/>
          </p:cNvSpPr>
          <p:nvPr>
            <p:ph type="ctrTitle"/>
          </p:nvPr>
        </p:nvSpPr>
        <p:spPr>
          <a:xfrm>
            <a:off x="0" y="0"/>
            <a:ext cx="3886200" cy="2209800"/>
          </a:xfrm>
          <a:effectLst>
            <a:outerShdw blurRad="38100" dist="35921" dir="2700000" algn="ctr" rotWithShape="0">
              <a:srgbClr val="000000">
                <a:alpha val="99962"/>
              </a:srgbClr>
            </a:outerShdw>
          </a:effectLst>
        </p:spPr>
        <p:txBody>
          <a:bodyPr/>
          <a:lstStyle/>
          <a:p>
            <a:pPr eaLnBrk="1" hangingPunct="1">
              <a:spcBef>
                <a:spcPct val="20000"/>
              </a:spcBef>
            </a:pPr>
            <a:r>
              <a:rPr lang="ar-JO" altLang="en-US" sz="4800" dirty="0">
                <a:solidFill>
                  <a:srgbClr val="FFFF66"/>
                </a:solidFill>
                <a:latin typeface="Arial" panose="020B0604020202020204" pitchFamily="34" charset="0"/>
                <a:cs typeface="Arial" panose="020B0604020202020204" pitchFamily="34" charset="0"/>
              </a:rPr>
              <a:t>تجسد الحب</a:t>
            </a:r>
            <a:endParaRPr lang="en-US" altLang="en-US" sz="4800" dirty="0">
              <a:solidFill>
                <a:srgbClr val="FFFF66"/>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5BC0A96B-DA1D-46D2-B520-F998653A9859}"/>
              </a:ext>
            </a:extLst>
          </p:cNvPr>
          <p:cNvSpPr txBox="1">
            <a:spLocks noChangeArrowheads="1"/>
          </p:cNvSpPr>
          <p:nvPr/>
        </p:nvSpPr>
        <p:spPr bwMode="auto">
          <a:xfrm>
            <a:off x="0" y="2209800"/>
            <a:ext cx="3886200" cy="2209800"/>
          </a:xfrm>
          <a:prstGeom prst="rect">
            <a:avLst/>
          </a:prstGeom>
          <a:noFill/>
          <a:ln>
            <a:noFill/>
          </a:ln>
          <a:effectLst>
            <a:outerShdw blurRad="38100" dist="35921" dir="2700000" algn="ctr"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ea typeface="Osaka" charset="-128"/>
                <a:cs typeface="Arial" pitchFamily="34" charset="0"/>
              </a:rPr>
              <a:t>أحبهم إلى المنتهى</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ea typeface="Osaka" charset="-128"/>
                <a:cs typeface="Arial" pitchFamily="34" charset="0"/>
              </a:rPr>
              <a:t>(1)</a:t>
            </a:r>
            <a:endParaRPr kumimoji="0" lang="en-US" altLang="en-US" sz="4000" b="1" i="0" u="none" strike="noStrike" kern="1200" cap="none" spc="0" normalizeH="0" baseline="0" noProof="0" dirty="0">
              <a:ln>
                <a:noFill/>
              </a:ln>
              <a:solidFill>
                <a:srgbClr val="FFFFFF"/>
              </a:solidFill>
              <a:effectLst/>
              <a:uLnTx/>
              <a:uFillTx/>
              <a:ea typeface="Osaka" charset="-128"/>
              <a:cs typeface="Arial" pitchFamily="34" charset="0"/>
            </a:endParaRPr>
          </a:p>
        </p:txBody>
      </p:sp>
    </p:spTree>
    <p:extLst>
      <p:ext uri="{BB962C8B-B14F-4D97-AF65-F5344CB8AC3E}">
        <p14:creationId xmlns:p14="http://schemas.microsoft.com/office/powerpoint/2010/main" val="3160286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mud02.jpg">
            <a:extLst>
              <a:ext uri="{FF2B5EF4-FFF2-40B4-BE49-F238E27FC236}">
                <a16:creationId xmlns:a16="http://schemas.microsoft.com/office/drawing/2014/main" id="{51CB2A33-ADC1-4D31-9F6F-BD8CEB103944}"/>
              </a:ext>
            </a:extLst>
          </p:cNvPr>
          <p:cNvPicPr>
            <a:picLocks noChangeAspect="1"/>
          </p:cNvPicPr>
          <p:nvPr/>
        </p:nvPicPr>
        <p:blipFill>
          <a:blip r:embed="rId2" cstate="print">
            <a:lum bright="-14000"/>
            <a:extLst>
              <a:ext uri="{28A0092B-C50C-407E-A947-70E740481C1C}">
                <a14:useLocalDpi xmlns:a14="http://schemas.microsoft.com/office/drawing/2010/main" val="0"/>
              </a:ext>
            </a:extLst>
          </a:blip>
          <a:srcRect r="1000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F9FE61-8313-4634-9112-636831A785CE}"/>
              </a:ext>
            </a:extLst>
          </p:cNvPr>
          <p:cNvSpPr>
            <a:spLocks noGrp="1"/>
          </p:cNvSpPr>
          <p:nvPr>
            <p:ph type="title"/>
          </p:nvPr>
        </p:nvSpPr>
        <p:spPr>
          <a:xfrm>
            <a:off x="0" y="381000"/>
            <a:ext cx="9144000" cy="1371600"/>
          </a:xfrm>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2. الإتساخ يظهر </a:t>
            </a:r>
            <a:r>
              <a:rPr lang="ar-JO" altLang="en-US" sz="54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تواضعك</a:t>
            </a:r>
            <a:endParaRPr lang="en-US" altLang="en-US"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27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13.2 Supper.jpg">
            <a:extLst>
              <a:ext uri="{FF2B5EF4-FFF2-40B4-BE49-F238E27FC236}">
                <a16:creationId xmlns:a16="http://schemas.microsoft.com/office/drawing/2014/main" id="{6FD40C6B-5FAD-493B-AC29-4C95D943D245}"/>
              </a:ext>
            </a:extLst>
          </p:cNvPr>
          <p:cNvPicPr>
            <a:picLocks noChangeAspect="1"/>
          </p:cNvPicPr>
          <p:nvPr/>
        </p:nvPicPr>
        <p:blipFill>
          <a:blip r:embed="rId3" cstate="print">
            <a:extLst>
              <a:ext uri="{28A0092B-C50C-407E-A947-70E740481C1C}">
                <a14:useLocalDpi xmlns:a14="http://schemas.microsoft.com/office/drawing/2010/main" val="0"/>
              </a:ext>
            </a:extLst>
          </a:blip>
          <a:srcRect l="2525" r="217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2">
            <a:extLst>
              <a:ext uri="{FF2B5EF4-FFF2-40B4-BE49-F238E27FC236}">
                <a16:creationId xmlns:a16="http://schemas.microsoft.com/office/drawing/2014/main" id="{9849FF17-441B-4AEE-9997-B6C8B9B92E64}"/>
              </a:ext>
            </a:extLst>
          </p:cNvPr>
          <p:cNvSpPr txBox="1">
            <a:spLocks noChangeArrowheads="1"/>
          </p:cNvSpPr>
          <p:nvPr/>
        </p:nvSpPr>
        <p:spPr bwMode="auto">
          <a:xfrm>
            <a:off x="1981200" y="1676400"/>
            <a:ext cx="35458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8383AD"/>
              </a:solidFill>
              <a:effectLst/>
              <a:uLnTx/>
              <a:uFillTx/>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cs typeface="Arial" panose="020B0604020202020204" pitchFamily="34" charset="0"/>
              </a:rPr>
              <a:t> </a:t>
            </a:r>
          </a:p>
        </p:txBody>
      </p:sp>
      <p:sp>
        <p:nvSpPr>
          <p:cNvPr id="29700" name="Rectangle 4">
            <a:extLst>
              <a:ext uri="{FF2B5EF4-FFF2-40B4-BE49-F238E27FC236}">
                <a16:creationId xmlns:a16="http://schemas.microsoft.com/office/drawing/2014/main" id="{A6452A5B-2DD1-4D1F-9EE6-13DF14873C85}"/>
              </a:ext>
            </a:extLst>
          </p:cNvPr>
          <p:cNvSpPr>
            <a:spLocks noGrp="1" noChangeArrowheads="1"/>
          </p:cNvSpPr>
          <p:nvPr>
            <p:ph type="title" idx="4294967295"/>
          </p:nvPr>
        </p:nvSpPr>
        <p:spPr>
          <a:xfrm>
            <a:off x="0" y="304800"/>
            <a:ext cx="9144000" cy="1295400"/>
          </a:xfrm>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أظهر يسوع التواضع</a:t>
            </a:r>
            <a:endParaRPr lang="en-US" altLang="en-US" sz="5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9988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descr="13.11 Judas.jpg">
            <a:extLst>
              <a:ext uri="{FF2B5EF4-FFF2-40B4-BE49-F238E27FC236}">
                <a16:creationId xmlns:a16="http://schemas.microsoft.com/office/drawing/2014/main" id="{17C99D18-0897-43D3-A402-97CDF4EC08D3}"/>
              </a:ext>
            </a:extLst>
          </p:cNvPr>
          <p:cNvPicPr>
            <a:picLocks noChangeAspect="1"/>
          </p:cNvPicPr>
          <p:nvPr/>
        </p:nvPicPr>
        <p:blipFill>
          <a:blip r:embed="rId2" cstate="print">
            <a:extLst>
              <a:ext uri="{28A0092B-C50C-407E-A947-70E740481C1C}">
                <a14:useLocalDpi xmlns:a14="http://schemas.microsoft.com/office/drawing/2010/main" val="0"/>
              </a:ext>
            </a:extLst>
          </a:blip>
          <a:srcRect l="2467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E771C4-49BC-4EA2-8769-51FF2CB945E6}"/>
              </a:ext>
            </a:extLst>
          </p:cNvPr>
          <p:cNvSpPr>
            <a:spLocks noGrp="1"/>
          </p:cNvSpPr>
          <p:nvPr>
            <p:ph type="title" idx="4294967295"/>
          </p:nvPr>
        </p:nvSpPr>
        <p:spPr>
          <a:xfrm>
            <a:off x="4953000" y="609600"/>
            <a:ext cx="3962400" cy="2895600"/>
          </a:xfrm>
        </p:spPr>
        <p:txBody>
          <a:bodyPr/>
          <a:lstStyle/>
          <a:p>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غسل يسوع</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أقدام يهوذا</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أيضاً</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4467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13.4 Jesus No robe.jpg">
            <a:extLst>
              <a:ext uri="{FF2B5EF4-FFF2-40B4-BE49-F238E27FC236}">
                <a16:creationId xmlns:a16="http://schemas.microsoft.com/office/drawing/2014/main" id="{518252C7-6958-4031-87FD-ED8DF7D68DC8}"/>
              </a:ext>
            </a:extLst>
          </p:cNvPr>
          <p:cNvPicPr>
            <a:picLocks noChangeAspect="1"/>
          </p:cNvPicPr>
          <p:nvPr/>
        </p:nvPicPr>
        <p:blipFill>
          <a:blip r:embed="rId2" cstate="print">
            <a:extLst>
              <a:ext uri="{28A0092B-C50C-407E-A947-70E740481C1C}">
                <a14:useLocalDpi xmlns:a14="http://schemas.microsoft.com/office/drawing/2010/main" val="0"/>
              </a:ext>
            </a:extLst>
          </a:blip>
          <a:srcRect l="1926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5F99D422-5A92-4E2E-8DC9-6E537A1A799A}"/>
              </a:ext>
            </a:extLst>
          </p:cNvPr>
          <p:cNvSpPr>
            <a:spLocks noGrp="1"/>
          </p:cNvSpPr>
          <p:nvPr>
            <p:ph type="title" idx="4294967295"/>
          </p:nvPr>
        </p:nvSpPr>
        <p:spPr>
          <a:xfrm>
            <a:off x="4599296" y="609600"/>
            <a:ext cx="4316104" cy="2895600"/>
          </a:xfrm>
        </p:spPr>
        <p:txBody>
          <a:bodyPr/>
          <a:lstStyle/>
          <a:p>
            <a:r>
              <a:rPr lang="ar-JO" dirty="0">
                <a:latin typeface="Arial" panose="020B0604020202020204" pitchFamily="34" charset="0"/>
                <a:cs typeface="Arial" panose="020B0604020202020204" pitchFamily="34" charset="0"/>
              </a:rPr>
              <a:t>احتفظ يسوع بسلطته لكنه تولى دور الخادم</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06530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descr="13.6 Peter refuses to have feet washed.jpg">
            <a:extLst>
              <a:ext uri="{FF2B5EF4-FFF2-40B4-BE49-F238E27FC236}">
                <a16:creationId xmlns:a16="http://schemas.microsoft.com/office/drawing/2014/main" id="{6258FA99-3337-49A7-B069-4BFFA15BEC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16075"/>
            <a:ext cx="91440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6313C0A3-5A5B-42B3-828C-242832777B6F}"/>
              </a:ext>
            </a:extLst>
          </p:cNvPr>
          <p:cNvSpPr>
            <a:spLocks noGrp="1"/>
          </p:cNvSpPr>
          <p:nvPr>
            <p:ph type="title" idx="4294967295"/>
          </p:nvPr>
        </p:nvSpPr>
        <p:spPr>
          <a:xfrm>
            <a:off x="838200" y="381000"/>
            <a:ext cx="7467600" cy="1143000"/>
          </a:xfrm>
        </p:spPr>
        <p:txBody>
          <a:bodyPr/>
          <a:lstStyle/>
          <a:p>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يا سيد أنت تغسل رجلي؟</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(13: 6)</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Title 2">
            <a:extLst>
              <a:ext uri="{FF2B5EF4-FFF2-40B4-BE49-F238E27FC236}">
                <a16:creationId xmlns:a16="http://schemas.microsoft.com/office/drawing/2014/main" id="{AB575F6D-9FCB-49BB-9C9D-BA87184FA8C8}"/>
              </a:ext>
            </a:extLst>
          </p:cNvPr>
          <p:cNvSpPr txBox="1">
            <a:spLocks/>
          </p:cNvSpPr>
          <p:nvPr/>
        </p:nvSpPr>
        <p:spPr bwMode="auto">
          <a:xfrm>
            <a:off x="5486400" y="2895600"/>
            <a:ext cx="3429000" cy="32766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إن كنت لا أغسلك فليس لك معي نصيب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(13: 8)</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spTree>
    <p:extLst>
      <p:ext uri="{BB962C8B-B14F-4D97-AF65-F5344CB8AC3E}">
        <p14:creationId xmlns:p14="http://schemas.microsoft.com/office/powerpoint/2010/main" val="30294784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descr="13.8 Peter requests hands washed.jpg">
            <a:extLst>
              <a:ext uri="{FF2B5EF4-FFF2-40B4-BE49-F238E27FC236}">
                <a16:creationId xmlns:a16="http://schemas.microsoft.com/office/drawing/2014/main" id="{B7AB3F63-58A0-4281-9DB3-74E0D475C2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31950"/>
            <a:ext cx="91440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77CF7A6B-65DB-48E2-BD19-387FBACDEAAB}"/>
              </a:ext>
            </a:extLst>
          </p:cNvPr>
          <p:cNvSpPr>
            <a:spLocks noGrp="1"/>
          </p:cNvSpPr>
          <p:nvPr>
            <p:ph type="title" idx="4294967295"/>
          </p:nvPr>
        </p:nvSpPr>
        <p:spPr>
          <a:xfrm>
            <a:off x="152400" y="0"/>
            <a:ext cx="8839200" cy="2209800"/>
          </a:xfrm>
        </p:spPr>
        <p:txBody>
          <a:bodyPr/>
          <a:lstStyle/>
          <a:p>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ليس رجلي فقط بل أيضاً يدي ورأسي</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(13: 9)</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Title 2">
            <a:extLst>
              <a:ext uri="{FF2B5EF4-FFF2-40B4-BE49-F238E27FC236}">
                <a16:creationId xmlns:a16="http://schemas.microsoft.com/office/drawing/2014/main" id="{6A2E2E36-0C5D-4681-BE92-889E33D2B62E}"/>
              </a:ext>
            </a:extLst>
          </p:cNvPr>
          <p:cNvSpPr txBox="1">
            <a:spLocks/>
          </p:cNvSpPr>
          <p:nvPr/>
        </p:nvSpPr>
        <p:spPr bwMode="auto">
          <a:xfrm>
            <a:off x="838200" y="4533900"/>
            <a:ext cx="8153400" cy="1143000"/>
          </a:xfrm>
          <a:prstGeom prst="rect">
            <a:avLst/>
          </a:prstGeom>
          <a:noFill/>
          <a:ln w="9525">
            <a:noFill/>
            <a:miter lim="800000"/>
            <a:headEnd/>
            <a:tailEnd/>
          </a:ln>
          <a:effec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الجسد = الخلاص (مرة)</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6" name="Title 2">
            <a:extLst>
              <a:ext uri="{FF2B5EF4-FFF2-40B4-BE49-F238E27FC236}">
                <a16:creationId xmlns:a16="http://schemas.microsoft.com/office/drawing/2014/main" id="{5F534463-693F-431B-B7F6-C52F5AACA5EE}"/>
              </a:ext>
            </a:extLst>
          </p:cNvPr>
          <p:cNvSpPr txBox="1">
            <a:spLocks/>
          </p:cNvSpPr>
          <p:nvPr/>
        </p:nvSpPr>
        <p:spPr bwMode="auto">
          <a:xfrm>
            <a:off x="838200" y="5486400"/>
            <a:ext cx="8153400" cy="1143000"/>
          </a:xfrm>
          <a:prstGeom prst="rect">
            <a:avLst/>
          </a:prstGeom>
          <a:noFill/>
          <a:ln w="9525">
            <a:noFill/>
            <a:miter lim="800000"/>
            <a:headEnd/>
            <a:tailEnd/>
          </a:ln>
          <a:effec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القدم = الإعتراف (مكرر)</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7" name="Title 2">
            <a:extLst>
              <a:ext uri="{FF2B5EF4-FFF2-40B4-BE49-F238E27FC236}">
                <a16:creationId xmlns:a16="http://schemas.microsoft.com/office/drawing/2014/main" id="{B44D3BEF-05BA-430A-A251-6B502ADFFA46}"/>
              </a:ext>
            </a:extLst>
          </p:cNvPr>
          <p:cNvSpPr txBox="1">
            <a:spLocks/>
          </p:cNvSpPr>
          <p:nvPr/>
        </p:nvSpPr>
        <p:spPr bwMode="auto">
          <a:xfrm>
            <a:off x="152400" y="3581400"/>
            <a:ext cx="8759588" cy="1143000"/>
          </a:xfrm>
          <a:prstGeom prst="rect">
            <a:avLst/>
          </a:prstGeom>
          <a:noFill/>
          <a:ln w="9525">
            <a:noFill/>
            <a:miter lim="800000"/>
            <a:headEnd/>
            <a:tailEnd/>
          </a:ln>
          <a:effec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غسلتين :</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20965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7826" name="Picture 3" descr="Jesus Washing Feet.jpg">
            <a:extLst>
              <a:ext uri="{FF2B5EF4-FFF2-40B4-BE49-F238E27FC236}">
                <a16:creationId xmlns:a16="http://schemas.microsoft.com/office/drawing/2014/main" id="{C25654D1-0761-4D08-8249-5049F04476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3"/>
            <a:ext cx="51816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83CF3EB-3ADC-4AF4-B757-98EAA9112EAD}"/>
              </a:ext>
            </a:extLst>
          </p:cNvPr>
          <p:cNvSpPr>
            <a:spLocks noGrp="1"/>
          </p:cNvSpPr>
          <p:nvPr>
            <p:ph type="title"/>
          </p:nvPr>
        </p:nvSpPr>
        <p:spPr>
          <a:xfrm>
            <a:off x="0" y="0"/>
            <a:ext cx="9144000" cy="1143000"/>
          </a:xfrm>
        </p:spPr>
        <p:txBody>
          <a:bodyPr/>
          <a:lstStyle/>
          <a:p>
            <a:pPr eaLnBrk="1" hangingPunct="1"/>
            <a:r>
              <a:rPr lang="ar-JO" altLang="en-US" sz="4800"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الخدمة المتواضعة تكبح الكبرياء</a:t>
            </a:r>
            <a:endParaRPr lang="en-US" altLang="en-US" sz="4000"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A637BD0-4B99-4E7A-8EAE-6D3CD4A35A8E}"/>
              </a:ext>
            </a:extLst>
          </p:cNvPr>
          <p:cNvSpPr txBox="1">
            <a:spLocks/>
          </p:cNvSpPr>
          <p:nvPr/>
        </p:nvSpPr>
        <p:spPr bwMode="auto">
          <a:xfrm>
            <a:off x="2964426" y="18288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rPr>
              <a:t>1. تطوعية</a:t>
            </a:r>
            <a:endParaRPr kumimoji="0" lang="en-US" altLang="en-US" sz="44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endParaRPr>
          </a:p>
        </p:txBody>
      </p:sp>
      <p:sp>
        <p:nvSpPr>
          <p:cNvPr id="7" name="Title 1">
            <a:extLst>
              <a:ext uri="{FF2B5EF4-FFF2-40B4-BE49-F238E27FC236}">
                <a16:creationId xmlns:a16="http://schemas.microsoft.com/office/drawing/2014/main" id="{8C3B15FF-AF06-4AC6-A947-63796030A526}"/>
              </a:ext>
            </a:extLst>
          </p:cNvPr>
          <p:cNvSpPr txBox="1">
            <a:spLocks/>
          </p:cNvSpPr>
          <p:nvPr/>
        </p:nvSpPr>
        <p:spPr bwMode="auto">
          <a:xfrm>
            <a:off x="2964426" y="35814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rPr>
              <a:t>2. لا تذمر</a:t>
            </a:r>
            <a:endParaRPr kumimoji="0" lang="en-US" altLang="en-US" sz="44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endParaRPr>
          </a:p>
        </p:txBody>
      </p:sp>
      <p:sp>
        <p:nvSpPr>
          <p:cNvPr id="8" name="Title 1">
            <a:extLst>
              <a:ext uri="{FF2B5EF4-FFF2-40B4-BE49-F238E27FC236}">
                <a16:creationId xmlns:a16="http://schemas.microsoft.com/office/drawing/2014/main" id="{4A69FF97-E1DE-4856-8452-00B09BA2C127}"/>
              </a:ext>
            </a:extLst>
          </p:cNvPr>
          <p:cNvSpPr txBox="1">
            <a:spLocks/>
          </p:cNvSpPr>
          <p:nvPr/>
        </p:nvSpPr>
        <p:spPr bwMode="auto">
          <a:xfrm>
            <a:off x="2964426" y="53340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rPr>
              <a:t>3. غير تقليدية</a:t>
            </a:r>
            <a:endParaRPr kumimoji="0" lang="en-US" altLang="en-US" sz="44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endParaRPr>
          </a:p>
        </p:txBody>
      </p:sp>
    </p:spTree>
    <p:extLst>
      <p:ext uri="{BB962C8B-B14F-4D97-AF65-F5344CB8AC3E}">
        <p14:creationId xmlns:p14="http://schemas.microsoft.com/office/powerpoint/2010/main" val="3606624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13.11 Jesus Closeup Not all clean.jpg">
            <a:extLst>
              <a:ext uri="{FF2B5EF4-FFF2-40B4-BE49-F238E27FC236}">
                <a16:creationId xmlns:a16="http://schemas.microsoft.com/office/drawing/2014/main" id="{7C3FFAE9-BC1B-4664-9F6D-78B6CB077E49}"/>
              </a:ext>
            </a:extLst>
          </p:cNvPr>
          <p:cNvPicPr>
            <a:picLocks noChangeAspect="1"/>
          </p:cNvPicPr>
          <p:nvPr/>
        </p:nvPicPr>
        <p:blipFill>
          <a:blip r:embed="rId2" cstate="print">
            <a:extLst>
              <a:ext uri="{28A0092B-C50C-407E-A947-70E740481C1C}">
                <a14:useLocalDpi xmlns:a14="http://schemas.microsoft.com/office/drawing/2010/main" val="0"/>
              </a:ext>
            </a:extLst>
          </a:blip>
          <a:srcRect l="23911"/>
          <a:stretch>
            <a:fillRect/>
          </a:stretch>
        </p:blipFill>
        <p:spPr bwMode="auto">
          <a:xfrm>
            <a:off x="0" y="0"/>
            <a:ext cx="9213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DB8BD22-2096-46BC-9B55-54E6BA104DE1}"/>
              </a:ext>
            </a:extLst>
          </p:cNvPr>
          <p:cNvSpPr>
            <a:spLocks noGrp="1"/>
          </p:cNvSpPr>
          <p:nvPr>
            <p:ph type="title"/>
          </p:nvPr>
        </p:nvSpPr>
        <p:spPr>
          <a:xfrm>
            <a:off x="0" y="76200"/>
            <a:ext cx="9144000" cy="3352800"/>
          </a:xfrm>
        </p:spPr>
        <p:txBody>
          <a:bodyPr/>
          <a:lstStyle/>
          <a:p>
            <a:pPr eaLnBrk="1" hangingPunct="1"/>
            <a: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t>عندما ينسى المرء نفسه </a:t>
            </a:r>
            <a:b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t>فعادة ما يفعل أمور </a:t>
            </a:r>
            <a:b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t>يتذكرها الجميع</a:t>
            </a:r>
            <a:endParaRPr lang="en-US" altLang="en-US" sz="40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6262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206">
            <a:extLst>
              <a:ext uri="{FF2B5EF4-FFF2-40B4-BE49-F238E27FC236}">
                <a16:creationId xmlns:a16="http://schemas.microsoft.com/office/drawing/2014/main" id="{89548AC8-8ED4-4B00-87DD-2C4AC068CA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3572"/>
          <a:stretch>
            <a:fillRect/>
          </a:stretch>
        </p:blipFill>
        <p:spPr bwMode="auto">
          <a:xfrm>
            <a:off x="0" y="0"/>
            <a:ext cx="9144000" cy="680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2">
            <a:extLst>
              <a:ext uri="{FF2B5EF4-FFF2-40B4-BE49-F238E27FC236}">
                <a16:creationId xmlns:a16="http://schemas.microsoft.com/office/drawing/2014/main" id="{0D580E3D-7C0F-4E47-88F5-8EB6539D6A19}"/>
              </a:ext>
            </a:extLst>
          </p:cNvPr>
          <p:cNvSpPr>
            <a:spLocks noGrp="1" noChangeArrowheads="1"/>
          </p:cNvSpPr>
          <p:nvPr>
            <p:ph type="ctrTitle"/>
          </p:nvPr>
        </p:nvSpPr>
        <p:spPr>
          <a:xfrm>
            <a:off x="0" y="-76200"/>
            <a:ext cx="9144000" cy="1600200"/>
          </a:xfrm>
          <a:solidFill>
            <a:srgbClr val="000000"/>
          </a:solidFill>
        </p:spPr>
        <p:txBody>
          <a:bodyPr/>
          <a:lstStyle/>
          <a:p>
            <a:pPr eaLnBrk="1" hangingPunct="1"/>
            <a:r>
              <a:rPr lang="ar-JO" altLang="en-US" sz="5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3. الإتساخ يظهر </a:t>
            </a:r>
            <a:r>
              <a:rPr lang="ar-JO" altLang="en-US" sz="54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تقليد</a:t>
            </a:r>
            <a:r>
              <a:rPr lang="ar-JO" altLang="en-US" sz="5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المسيح</a:t>
            </a:r>
            <a:endParaRPr lang="en-US" altLang="en-US" sz="5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3995648"/>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p:spPr>
        <p:txBody>
          <a:bodyPr/>
          <a:lstStyle/>
          <a:p>
            <a:pPr>
              <a:defRPr/>
            </a:pPr>
            <a:r>
              <a:rPr lang="ar-JO" dirty="0"/>
              <a:t>محطمة ومترددة، فقط من أجل حبك يا يسوع</a:t>
            </a:r>
            <a:endParaRPr lang="en-US" dirty="0"/>
          </a:p>
        </p:txBody>
      </p:sp>
    </p:spTree>
    <p:extLst>
      <p:ext uri="{BB962C8B-B14F-4D97-AF65-F5344CB8AC3E}">
        <p14:creationId xmlns:p14="http://schemas.microsoft.com/office/powerpoint/2010/main" val="26326393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washing feet statue in gray.jpg">
            <a:extLst>
              <a:ext uri="{FF2B5EF4-FFF2-40B4-BE49-F238E27FC236}">
                <a16:creationId xmlns:a16="http://schemas.microsoft.com/office/drawing/2014/main" id="{1D9DDE4B-2244-4F91-8F23-F2D209925256}"/>
              </a:ext>
            </a:extLst>
          </p:cNvPr>
          <p:cNvPicPr>
            <a:picLocks noChangeAspect="1"/>
          </p:cNvPicPr>
          <p:nvPr/>
        </p:nvPicPr>
        <p:blipFill>
          <a:blip r:embed="rId2" cstate="print">
            <a:extLst>
              <a:ext uri="{28A0092B-C50C-407E-A947-70E740481C1C}">
                <a14:useLocalDpi xmlns:a14="http://schemas.microsoft.com/office/drawing/2010/main" val="0"/>
              </a:ext>
            </a:extLst>
          </a:blip>
          <a:srcRect t="2834" b="13361"/>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DD6F1CF-CCE2-4C58-B17B-67F4E229E21A}"/>
              </a:ext>
            </a:extLst>
          </p:cNvPr>
          <p:cNvSpPr>
            <a:spLocks noGrp="1"/>
          </p:cNvSpPr>
          <p:nvPr>
            <p:ph type="title"/>
          </p:nvPr>
        </p:nvSpPr>
        <p:spPr>
          <a:xfrm>
            <a:off x="0" y="76200"/>
            <a:ext cx="9144000" cy="1371600"/>
          </a:xfrm>
        </p:spPr>
        <p:txBody>
          <a:bodyPr/>
          <a:lstStyle/>
          <a:p>
            <a:r>
              <a:rPr lang="ar-JO" altLang="en-US" sz="3600" dirty="0">
                <a:effectLst>
                  <a:outerShdw blurRad="38100" dist="38100" dir="2700000" algn="tl">
                    <a:srgbClr val="000000"/>
                  </a:outerShdw>
                </a:effectLst>
                <a:latin typeface="Arial" panose="020B0604020202020204" pitchFamily="34" charset="0"/>
                <a:cs typeface="Arial" panose="020B0604020202020204" pitchFamily="34" charset="0"/>
              </a:rPr>
              <a:t>لأني أعطيتكم مثالاً حتى كما صنعت أنا </a:t>
            </a:r>
            <a:br>
              <a:rPr lang="ar-JO" altLang="en-US" sz="3600"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3600" dirty="0">
                <a:effectLst>
                  <a:outerShdw blurRad="38100" dist="38100" dir="2700000" algn="tl">
                    <a:srgbClr val="000000"/>
                  </a:outerShdw>
                </a:effectLst>
                <a:latin typeface="Arial" panose="020B0604020202020204" pitchFamily="34" charset="0"/>
                <a:cs typeface="Arial" panose="020B0604020202020204" pitchFamily="34" charset="0"/>
              </a:rPr>
              <a:t>تصنعون أنتم أيضاً (يوحنا 13: 15)</a:t>
            </a:r>
            <a:endParaRPr lang="en-US" alt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4614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B61C3E-C1B8-4D58-8C43-1650A70DF1AE}"/>
              </a:ext>
            </a:extLst>
          </p:cNvPr>
          <p:cNvSpPr txBox="1">
            <a:spLocks/>
          </p:cNvSpPr>
          <p:nvPr/>
        </p:nvSpPr>
        <p:spPr bwMode="auto">
          <a:xfrm>
            <a:off x="5029200" y="4648200"/>
            <a:ext cx="41148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86019" name="Picture 5" descr="washing-feet1.jpg">
            <a:extLst>
              <a:ext uri="{FF2B5EF4-FFF2-40B4-BE49-F238E27FC236}">
                <a16:creationId xmlns:a16="http://schemas.microsoft.com/office/drawing/2014/main" id="{384643C6-3200-48FB-96B9-A43E483074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029200" cy="681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E5DC262E-91A7-4960-8904-4D9CC4AFA223}"/>
              </a:ext>
            </a:extLst>
          </p:cNvPr>
          <p:cNvSpPr txBox="1">
            <a:spLocks/>
          </p:cNvSpPr>
          <p:nvPr/>
        </p:nvSpPr>
        <p:spPr bwMode="auto">
          <a:xfrm>
            <a:off x="5029200" y="1676400"/>
            <a:ext cx="4114800" cy="41148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عندما تحب الناس مثل يسوع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فلن تمانع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في </a:t>
            </a:r>
            <a:r>
              <a:rPr kumimoji="0" lang="ar-JO" altLang="en-US" sz="54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الإتساخ</a:t>
            </a:r>
            <a:endParaRPr kumimoji="0" lang="en-US"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2" name="Title 1">
            <a:extLst>
              <a:ext uri="{FF2B5EF4-FFF2-40B4-BE49-F238E27FC236}">
                <a16:creationId xmlns:a16="http://schemas.microsoft.com/office/drawing/2014/main" id="{1815F842-2AEC-4C6A-A9D3-B1E90A5EE212}"/>
              </a:ext>
            </a:extLst>
          </p:cNvPr>
          <p:cNvSpPr>
            <a:spLocks noGrp="1"/>
          </p:cNvSpPr>
          <p:nvPr>
            <p:ph type="title"/>
          </p:nvPr>
        </p:nvSpPr>
        <p:spPr>
          <a:xfrm>
            <a:off x="0" y="0"/>
            <a:ext cx="5105400" cy="1143000"/>
          </a:xfrm>
          <a:solidFill>
            <a:srgbClr val="000000"/>
          </a:solidFill>
        </p:spPr>
        <p:txBody>
          <a:bodyPr/>
          <a:lstStyle/>
          <a:p>
            <a:pPr eaLnBrk="1" hangingPunct="1"/>
            <a:r>
              <a:rPr lang="ar-JO" altLang="en-US" dirty="0">
                <a:effectLst>
                  <a:outerShdw blurRad="38100" dist="38100" dir="2700000" algn="tl">
                    <a:srgbClr val="969696"/>
                  </a:outerShdw>
                </a:effectLst>
                <a:latin typeface="Arial" panose="020B0604020202020204" pitchFamily="34" charset="0"/>
                <a:cs typeface="Arial" panose="020B0604020202020204" pitchFamily="34" charset="0"/>
              </a:rPr>
              <a:t>الفكرة الرئيسية</a:t>
            </a:r>
            <a:endParaRPr lang="en-US" altLang="en-US" sz="3600" dirty="0">
              <a:effectLst>
                <a:outerShdw blurRad="38100" dist="38100" dir="2700000" algn="tl">
                  <a:srgbClr val="969696"/>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92115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dirt-field-ipad-background.jpg">
            <a:extLst>
              <a:ext uri="{FF2B5EF4-FFF2-40B4-BE49-F238E27FC236}">
                <a16:creationId xmlns:a16="http://schemas.microsoft.com/office/drawing/2014/main" id="{A70AA640-CDB1-4E75-A12A-D84CC5C0E2F4}"/>
              </a:ext>
            </a:extLst>
          </p:cNvPr>
          <p:cNvPicPr>
            <a:picLocks noChangeAspect="1"/>
          </p:cNvPicPr>
          <p:nvPr/>
        </p:nvPicPr>
        <p:blipFill>
          <a:blip r:embed="rId2" cstate="print">
            <a:lum bright="-2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ECF52A4-058D-4CA0-BEF3-74700B78E6D8}"/>
              </a:ext>
            </a:extLst>
          </p:cNvPr>
          <p:cNvSpPr>
            <a:spLocks noGrp="1"/>
          </p:cNvSpPr>
          <p:nvPr>
            <p:ph type="title"/>
          </p:nvPr>
        </p:nvSpPr>
        <p:spPr>
          <a:xfrm>
            <a:off x="0" y="0"/>
            <a:ext cx="9144000" cy="1143000"/>
          </a:xfrm>
          <a:solidFill>
            <a:srgbClr val="000000"/>
          </a:solidFill>
        </p:spPr>
        <p:txBody>
          <a:bodyPr/>
          <a:lstStyle/>
          <a:p>
            <a:pPr eaLnBrk="1" hangingPunct="1"/>
            <a:r>
              <a:rPr lang="ar-JO" altLang="en-US" sz="5400" dirty="0">
                <a:effectLst>
                  <a:outerShdw blurRad="38100" dist="38100" dir="2700000" algn="tl">
                    <a:srgbClr val="969696"/>
                  </a:outerShdw>
                </a:effectLst>
                <a:latin typeface="Arial" panose="020B0604020202020204" pitchFamily="34" charset="0"/>
                <a:cs typeface="Arial" panose="020B0604020202020204" pitchFamily="34" charset="0"/>
              </a:rPr>
              <a:t>لماذا الإتساخ؟</a:t>
            </a:r>
            <a:endParaRPr lang="en-US" altLang="en-US" dirty="0">
              <a:effectLst>
                <a:outerShdw blurRad="38100" dist="38100" dir="2700000" algn="tl">
                  <a:srgbClr val="969696"/>
                </a:outerShdw>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4B2E76C-1BE0-4F5B-A5DD-1C500DF0AAD4}"/>
              </a:ext>
            </a:extLst>
          </p:cNvPr>
          <p:cNvSpPr txBox="1">
            <a:spLocks/>
          </p:cNvSpPr>
          <p:nvPr/>
        </p:nvSpPr>
        <p:spPr bwMode="auto">
          <a:xfrm>
            <a:off x="-169606" y="12954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1. إظهار </a:t>
            </a:r>
            <a:r>
              <a:rPr kumimoji="0" lang="ar-JO" altLang="en-US" sz="48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الحب</a:t>
            </a:r>
            <a:endParaRPr kumimoji="0" lang="en-US" altLang="en-US" sz="40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6" name="Title 1">
            <a:extLst>
              <a:ext uri="{FF2B5EF4-FFF2-40B4-BE49-F238E27FC236}">
                <a16:creationId xmlns:a16="http://schemas.microsoft.com/office/drawing/2014/main" id="{7040BEDD-8BF1-48CD-9225-D627CE0570E7}"/>
              </a:ext>
            </a:extLst>
          </p:cNvPr>
          <p:cNvSpPr txBox="1">
            <a:spLocks/>
          </p:cNvSpPr>
          <p:nvPr/>
        </p:nvSpPr>
        <p:spPr bwMode="auto">
          <a:xfrm>
            <a:off x="-169606" y="29337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2. إظهار </a:t>
            </a:r>
            <a:r>
              <a:rPr kumimoji="0" lang="ar-JO" altLang="en-US" sz="48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الإتضاع</a:t>
            </a:r>
            <a:endParaRPr kumimoji="0" lang="en-US" altLang="en-US" sz="40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7" name="Title 1">
            <a:extLst>
              <a:ext uri="{FF2B5EF4-FFF2-40B4-BE49-F238E27FC236}">
                <a16:creationId xmlns:a16="http://schemas.microsoft.com/office/drawing/2014/main" id="{DEF2E79D-E24C-42DA-B5FB-E4641A393019}"/>
              </a:ext>
            </a:extLst>
          </p:cNvPr>
          <p:cNvSpPr txBox="1">
            <a:spLocks/>
          </p:cNvSpPr>
          <p:nvPr/>
        </p:nvSpPr>
        <p:spPr bwMode="auto">
          <a:xfrm>
            <a:off x="-169606" y="45720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3. </a:t>
            </a:r>
            <a:r>
              <a:rPr kumimoji="0" lang="ar-JO" altLang="en-US" sz="48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تقليد</a:t>
            </a: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 يسوع</a:t>
            </a:r>
            <a:endPar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spTree>
    <p:extLst>
      <p:ext uri="{BB962C8B-B14F-4D97-AF65-F5344CB8AC3E}">
        <p14:creationId xmlns:p14="http://schemas.microsoft.com/office/powerpoint/2010/main" val="20759936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14</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17842413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confus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0" y="-536575"/>
            <a:ext cx="9144000" cy="6099175"/>
            <a:chOff x="0" y="-773113"/>
            <a:chExt cx="9144000" cy="6099176"/>
          </a:xfrm>
        </p:grpSpPr>
        <p:pic>
          <p:nvPicPr>
            <p:cNvPr id="92167" name="Picture 5" descr="lace1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73113"/>
              <a:ext cx="9144000" cy="6099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066800" y="1287462"/>
              <a:ext cx="8001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التعزية</a:t>
              </a:r>
              <a:endParaRPr kumimoji="0" lang="en-US" sz="9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grpSp>
      <p:sp>
        <p:nvSpPr>
          <p:cNvPr id="8" name="Striped Right Arrow 7"/>
          <p:cNvSpPr/>
          <p:nvPr/>
        </p:nvSpPr>
        <p:spPr bwMode="auto">
          <a:xfrm rot="17654303">
            <a:off x="3583781" y="3437732"/>
            <a:ext cx="2243137" cy="1371600"/>
          </a:xfrm>
          <a:prstGeom prst="stripedRightArrow">
            <a:avLst>
              <a:gd name="adj1" fmla="val 5332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9" name="Rectangle 2"/>
          <p:cNvSpPr txBox="1">
            <a:spLocks noChangeArrowheads="1"/>
          </p:cNvSpPr>
          <p:nvPr/>
        </p:nvSpPr>
        <p:spPr bwMode="auto">
          <a:xfrm>
            <a:off x="0" y="0"/>
            <a:ext cx="9144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3 طرق لاستبدال التشويش بالتعزية</a:t>
            </a:r>
            <a:endParaRPr kumimoji="0" lang="en-US" sz="6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sp>
        <p:nvSpPr>
          <p:cNvPr id="96258" name="Rectangle 2"/>
          <p:cNvSpPr>
            <a:spLocks noGrp="1" noChangeArrowheads="1"/>
          </p:cNvSpPr>
          <p:nvPr>
            <p:ph type="ctrTitle"/>
          </p:nvPr>
        </p:nvSpPr>
        <p:spPr>
          <a:xfrm>
            <a:off x="0" y="5334000"/>
            <a:ext cx="9144000" cy="1524000"/>
          </a:xfrm>
          <a:solidFill>
            <a:srgbClr val="800000"/>
          </a:solidFill>
        </p:spPr>
        <p:txBody>
          <a:bodyPr/>
          <a:lstStyle/>
          <a:p>
            <a:pPr eaLnBrk="1" hangingPunct="1"/>
            <a:r>
              <a:rPr lang="ar-JO"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التشويش</a:t>
            </a:r>
            <a:endParaRPr lang="en-US"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58444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ea typeface="+mj-ea"/>
              </a:rPr>
              <a:t>1. </a:t>
            </a:r>
            <a:r>
              <a:rPr lang="ar-JO" dirty="0">
                <a:solidFill>
                  <a:srgbClr val="FFFF00"/>
                </a:solidFill>
                <a:effectLst>
                  <a:glow rad="228600">
                    <a:srgbClr val="000000"/>
                  </a:glow>
                </a:effectLst>
                <a:ea typeface="+mj-ea"/>
              </a:rPr>
              <a:t>الحياة</a:t>
            </a:r>
            <a:r>
              <a:rPr lang="ar-JO" dirty="0">
                <a:solidFill>
                  <a:srgbClr val="FFFFFF"/>
                </a:solidFill>
                <a:effectLst>
                  <a:glow rad="228600">
                    <a:srgbClr val="000000"/>
                  </a:glow>
                </a:effectLst>
                <a:ea typeface="+mj-ea"/>
              </a:rPr>
              <a:t> : أدرك أن يسوع </a:t>
            </a:r>
            <a:br>
              <a:rPr lang="ar-JO" dirty="0">
                <a:solidFill>
                  <a:srgbClr val="FFFFFF"/>
                </a:solidFill>
                <a:effectLst>
                  <a:glow rad="228600">
                    <a:srgbClr val="000000"/>
                  </a:glow>
                </a:effectLst>
                <a:ea typeface="+mj-ea"/>
              </a:rPr>
            </a:br>
            <a:r>
              <a:rPr lang="ar-JO" dirty="0">
                <a:solidFill>
                  <a:srgbClr val="FFFFFF"/>
                </a:solidFill>
                <a:effectLst>
                  <a:glow rad="228600">
                    <a:srgbClr val="000000"/>
                  </a:glow>
                </a:effectLst>
                <a:ea typeface="+mj-ea"/>
              </a:rPr>
              <a:t>يعد </a:t>
            </a:r>
            <a:r>
              <a:rPr lang="ar-JO" dirty="0">
                <a:solidFill>
                  <a:srgbClr val="FFFF00"/>
                </a:solidFill>
                <a:effectLst>
                  <a:glow rad="228600">
                    <a:srgbClr val="000000"/>
                  </a:glow>
                </a:effectLst>
                <a:ea typeface="+mj-ea"/>
              </a:rPr>
              <a:t>حياة</a:t>
            </a:r>
            <a:r>
              <a:rPr lang="ar-JO" dirty="0">
                <a:solidFill>
                  <a:srgbClr val="FFFFFF"/>
                </a:solidFill>
                <a:effectLst>
                  <a:glow rad="228600">
                    <a:srgbClr val="000000"/>
                  </a:glow>
                </a:effectLst>
                <a:ea typeface="+mj-ea"/>
              </a:rPr>
              <a:t> رائعة في السماء لك </a:t>
            </a:r>
            <a:br>
              <a:rPr lang="ar-JO" dirty="0">
                <a:solidFill>
                  <a:srgbClr val="FFFFFF"/>
                </a:solidFill>
                <a:effectLst>
                  <a:glow rad="228600">
                    <a:srgbClr val="000000"/>
                  </a:glow>
                </a:effectLst>
                <a:ea typeface="+mj-ea"/>
              </a:rPr>
            </a:br>
            <a:r>
              <a:rPr lang="ar-JO" dirty="0">
                <a:solidFill>
                  <a:srgbClr val="FFFFFF"/>
                </a:solidFill>
                <a:effectLst>
                  <a:glow rad="228600">
                    <a:srgbClr val="000000"/>
                  </a:glow>
                </a:effectLst>
                <a:ea typeface="+mj-ea"/>
              </a:rPr>
              <a:t>(يوحنا 14: 1-4)</a:t>
            </a:r>
            <a:r>
              <a:rPr lang="en-US" dirty="0">
                <a:solidFill>
                  <a:srgbClr val="FFFFFF"/>
                </a:solidFill>
                <a:effectLst>
                  <a:glow rad="228600">
                    <a:srgbClr val="000000"/>
                  </a:glow>
                </a:effectLst>
                <a:ea typeface="+mj-ea"/>
              </a:rPr>
              <a:t> </a:t>
            </a:r>
          </a:p>
        </p:txBody>
      </p:sp>
    </p:spTree>
    <p:extLst>
      <p:ext uri="{BB962C8B-B14F-4D97-AF65-F5344CB8AC3E}">
        <p14:creationId xmlns:p14="http://schemas.microsoft.com/office/powerpoint/2010/main" val="2764568638"/>
      </p:ext>
    </p:extLst>
  </p:cSld>
  <p:clrMapOvr>
    <a:masterClrMapping/>
  </p:clrMapOvr>
  <p:transition spd="med">
    <p:randomBar dir="ver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a-troubled-hear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5425"/>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ctrTitle"/>
          </p:nvPr>
        </p:nvSpPr>
        <p:spPr>
          <a:xfrm>
            <a:off x="0" y="228600"/>
            <a:ext cx="9144000" cy="1143000"/>
          </a:xfrm>
        </p:spPr>
        <p:txBody>
          <a:bodyPr/>
          <a:lstStyle/>
          <a:p>
            <a:pPr eaLnBrk="1" hangingPunct="1"/>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لا تضطرب قلوبكم أنتم تؤمنون بالله فآمنوا بي</a:t>
            </a:r>
            <a:b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br>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(يوحنا 14: 1)</a:t>
            </a:r>
            <a:endParaRPr lang="en-US" sz="3200"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746092025"/>
      </p:ext>
    </p:extLst>
  </p:cSld>
  <p:clrMapOvr>
    <a:masterClrMapping/>
  </p:clrMapOvr>
  <p:transition spd="med">
    <p:randomBar dir="ver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ear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Rectangle 2"/>
          <p:cNvSpPr>
            <a:spLocks noGrp="1" noChangeArrowheads="1"/>
          </p:cNvSpPr>
          <p:nvPr>
            <p:ph type="ctrTitle"/>
          </p:nvPr>
        </p:nvSpPr>
        <p:spPr>
          <a:xfrm>
            <a:off x="0" y="0"/>
            <a:ext cx="9144000" cy="1143000"/>
          </a:xfrm>
        </p:spPr>
        <p:txBody>
          <a:bodyPr/>
          <a:lstStyle/>
          <a:p>
            <a:pPr eaLnBrk="1" hangingPunct="1"/>
            <a:r>
              <a:rPr lang="ar-JO" dirty="0">
                <a:solidFill>
                  <a:srgbClr val="FFFFFF"/>
                </a:solidFill>
                <a:latin typeface="Arial" charset="0"/>
                <a:ea typeface="ＭＳ Ｐゴシック" charset="0"/>
                <a:cs typeface="Arial" charset="0"/>
              </a:rPr>
              <a:t>قلبك</a:t>
            </a:r>
            <a:endParaRPr lang="en-US" dirty="0">
              <a:solidFill>
                <a:srgbClr val="FFFFFF"/>
              </a:solidFill>
              <a:latin typeface="Arial" charset="0"/>
              <a:ea typeface="ＭＳ Ｐゴシック" charset="0"/>
              <a:cs typeface="Arial" charset="0"/>
            </a:endParaRPr>
          </a:p>
        </p:txBody>
      </p:sp>
      <p:sp>
        <p:nvSpPr>
          <p:cNvPr id="4" name="Rectangle 2"/>
          <p:cNvSpPr txBox="1">
            <a:spLocks noChangeArrowheads="1"/>
          </p:cNvSpPr>
          <p:nvPr/>
        </p:nvSpPr>
        <p:spPr bwMode="auto">
          <a:xfrm>
            <a:off x="0" y="1447800"/>
            <a:ext cx="9144000" cy="1981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توكل على الرب بكل قلبك وعلى فهمك لا تعتمد (أم 3: 5)</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t>
            </a:r>
          </a:p>
        </p:txBody>
      </p:sp>
      <p:sp>
        <p:nvSpPr>
          <p:cNvPr id="5" name="Rectangle 2"/>
          <p:cNvSpPr txBox="1">
            <a:spLocks noChangeArrowheads="1"/>
          </p:cNvSpPr>
          <p:nvPr/>
        </p:nvSpPr>
        <p:spPr bwMode="auto">
          <a:xfrm>
            <a:off x="0" y="4114800"/>
            <a:ext cx="9144000" cy="1981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فوق كل تحفظ احفظ قلبك لأن منه مخارج الحياة (أم 4: 23)</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t>
            </a:r>
          </a:p>
        </p:txBody>
      </p:sp>
    </p:spTree>
    <p:extLst>
      <p:ext uri="{BB962C8B-B14F-4D97-AF65-F5344CB8AC3E}">
        <p14:creationId xmlns:p14="http://schemas.microsoft.com/office/powerpoint/2010/main" val="18903876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228600"/>
            <a:ext cx="9144000" cy="1143000"/>
          </a:xfrm>
        </p:spPr>
        <p:txBody>
          <a:bodyPr/>
          <a:lstStyle/>
          <a:p>
            <a:pPr eaLnBrk="1" hangingPunct="1"/>
            <a:r>
              <a:rPr lang="ar-JO" altLang="ja-JP" sz="3200" dirty="0">
                <a:solidFill>
                  <a:srgbClr val="FFFF00"/>
                </a:solidFill>
                <a:effectLst>
                  <a:outerShdw blurRad="38100" dist="38100" dir="2700000" algn="tl">
                    <a:srgbClr val="808080"/>
                  </a:outerShdw>
                </a:effectLst>
                <a:latin typeface="Arial" charset="0"/>
                <a:ea typeface="ＭＳ Ｐゴシック" charset="0"/>
                <a:cs typeface="Arial" charset="0"/>
              </a:rPr>
              <a:t>لا تضطرب </a:t>
            </a:r>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قلوبكم أنتم </a:t>
            </a:r>
            <a:r>
              <a:rPr lang="ar-JO" altLang="ja-JP" sz="3200" dirty="0">
                <a:solidFill>
                  <a:srgbClr val="FFFF00"/>
                </a:solidFill>
                <a:effectLst>
                  <a:outerShdw blurRad="38100" dist="38100" dir="2700000" algn="tl">
                    <a:srgbClr val="808080"/>
                  </a:outerShdw>
                </a:effectLst>
                <a:latin typeface="Arial" charset="0"/>
                <a:ea typeface="ＭＳ Ｐゴシック" charset="0"/>
                <a:cs typeface="Arial" charset="0"/>
              </a:rPr>
              <a:t>تؤمنون بالله فآمنوا بي</a:t>
            </a:r>
            <a:b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br>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(يوحنا 14: 1)</a:t>
            </a:r>
            <a:endParaRPr lang="en-US" sz="3200"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pic>
        <p:nvPicPr>
          <p:cNvPr id="100355" name="Picture 3" descr="alon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800" y="2032000"/>
            <a:ext cx="7213600" cy="482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190823"/>
      </p:ext>
    </p:extLst>
  </p:cSld>
  <p:clrMapOvr>
    <a:masterClrMapping/>
  </p:clrMapOvr>
  <p:transition spd="med">
    <p:randomBar dir="ver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0" y="4876800"/>
            <a:ext cx="9144000" cy="1143000"/>
          </a:xfrm>
        </p:spPr>
        <p:txBody>
          <a:bodyPr/>
          <a:lstStyle/>
          <a:p>
            <a:pPr eaLnBrk="1" hangingPunct="1"/>
            <a:r>
              <a:rPr lang="en-US">
                <a:solidFill>
                  <a:srgbClr val="FFFFFF"/>
                </a:solidFill>
                <a:latin typeface="Arial" charset="0"/>
                <a:ea typeface="ＭＳ Ｐゴシック" charset="0"/>
                <a:cs typeface="Arial" charset="0"/>
              </a:rPr>
              <a:t>John 14:2 Mansions (KJV)</a:t>
            </a:r>
          </a:p>
        </p:txBody>
      </p:sp>
      <p:pic>
        <p:nvPicPr>
          <p:cNvPr id="102403" name="Picture 3" descr="blithewood-mansion_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76200" y="76200"/>
            <a:ext cx="91440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
        <p:nvSpPr>
          <p:cNvPr id="5" name="Rectangle 2"/>
          <p:cNvSpPr txBox="1">
            <a:spLocks noChangeArrowheads="1"/>
          </p:cNvSpPr>
          <p:nvPr/>
        </p:nvSpPr>
        <p:spPr bwMode="auto">
          <a:xfrm>
            <a:off x="0" y="76200"/>
            <a:ext cx="91440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000000"/>
                </a:solidFill>
                <a:effectLst/>
                <a:uLnTx/>
                <a:uFillTx/>
                <a:latin typeface="Arial" charset="0"/>
                <a:ea typeface="Arial" charset="0"/>
                <a:cs typeface="Arial" charset="0"/>
              </a:rPr>
              <a:t>في بيت أبي منازل كثيرة</a:t>
            </a:r>
            <a:endParaRPr kumimoji="0" lang="en-US" sz="4400" b="1"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084225067"/>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332656"/>
            <a:ext cx="3136900" cy="2626444"/>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أغلى كنز في الحياة سدد عليك</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978498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2" descr="John-14-2 Train &amp; House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0" name="Rectangle 2"/>
          <p:cNvSpPr>
            <a:spLocks noGrp="1" noChangeArrowheads="1"/>
          </p:cNvSpPr>
          <p:nvPr>
            <p:ph type="ctrTitle"/>
          </p:nvPr>
        </p:nvSpPr>
        <p:spPr>
          <a:xfrm>
            <a:off x="-634181" y="0"/>
            <a:ext cx="9778181" cy="2064774"/>
          </a:xfrm>
          <a:solidFill>
            <a:schemeClr val="tx1"/>
          </a:solidFill>
        </p:spPr>
        <p:txBody>
          <a:bodyPr/>
          <a:lstStyle/>
          <a:p>
            <a:pPr rtl="1"/>
            <a:r>
              <a:rPr lang="ar-SA" dirty="0"/>
              <a:t>يوحنا ١٤ : ٢</a:t>
            </a:r>
            <a:br>
              <a:rPr lang="ar-SA" dirty="0"/>
            </a:br>
            <a:r>
              <a:rPr lang="ar-SA" dirty="0"/>
              <a:t>٢ فِي بَيْتِ أَبِي مَنَازِلُ كَثِيرَةٌ وَإِلاَّ فَإِنِّي كُنْتُ قَدْ قُلْتُ لَكُمْ. أَنَا أَمْضِي لِأُعِدَّ لَكُمْ مَكَاناً </a:t>
            </a:r>
          </a:p>
        </p:txBody>
      </p:sp>
    </p:spTree>
    <p:extLst>
      <p:ext uri="{BB962C8B-B14F-4D97-AF65-F5344CB8AC3E}">
        <p14:creationId xmlns:p14="http://schemas.microsoft.com/office/powerpoint/2010/main" val="3065785087"/>
      </p:ext>
    </p:extLst>
  </p:cSld>
  <p:clrMapOvr>
    <a:masterClrMapping/>
  </p:clrMapOvr>
  <p:transition spd="med">
    <p:randomBar dir="ver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029" descr="Marriage Arnold 3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600"/>
            <a:ext cx="9144000" cy="834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0" name="Rectangle 1026"/>
          <p:cNvSpPr>
            <a:spLocks noGrp="1" noChangeArrowheads="1"/>
          </p:cNvSpPr>
          <p:nvPr>
            <p:ph type="title"/>
          </p:nvPr>
        </p:nvSpPr>
        <p:spPr>
          <a:xfrm>
            <a:off x="5745706" y="-228600"/>
            <a:ext cx="3245893" cy="2084388"/>
          </a:xfrm>
        </p:spPr>
        <p:txBody>
          <a:bodyPr/>
          <a:lstStyle/>
          <a:p>
            <a:pPr eaLnBrk="1" hangingPunct="1"/>
            <a: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خلفيات الزواج </a:t>
            </a:r>
            <a:b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في</a:t>
            </a:r>
            <a:b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الأدب اليهودي</a:t>
            </a:r>
            <a:endParaRPr lang="en-US"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32771" name="Rectangle 1027"/>
          <p:cNvSpPr>
            <a:spLocks noGrp="1" noChangeArrowheads="1"/>
          </p:cNvSpPr>
          <p:nvPr>
            <p:ph type="body" idx="1"/>
          </p:nvPr>
        </p:nvSpPr>
        <p:spPr>
          <a:xfrm>
            <a:off x="5791200" y="1752600"/>
            <a:ext cx="3124200" cy="3921125"/>
          </a:xfrm>
        </p:spPr>
        <p:txBody>
          <a:bodyPr/>
          <a:lstStyle/>
          <a:p>
            <a:pPr algn="r" rtl="1" eaLnBrk="1" hangingPunct="1">
              <a:lnSpc>
                <a:spcPct val="90000"/>
              </a:lnSpc>
            </a:pPr>
            <a:r>
              <a:rPr lang="ar-JO"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يصور الزواج </a:t>
            </a:r>
          </a:p>
          <a:p>
            <a:pPr algn="r" rtl="1" eaLnBrk="1" hangingPunct="1">
              <a:lnSpc>
                <a:spcPct val="90000"/>
              </a:lnSpc>
              <a:buNone/>
            </a:pPr>
            <a:r>
              <a:rPr lang="ar-JO"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محبة المسيح للكنيسة </a:t>
            </a:r>
          </a:p>
          <a:p>
            <a:pPr algn="r" rtl="1" eaLnBrk="1" hangingPunct="1">
              <a:lnSpc>
                <a:spcPct val="90000"/>
              </a:lnSpc>
              <a:buNone/>
            </a:pPr>
            <a:r>
              <a:rPr lang="ar-JO"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(أف 5)</a:t>
            </a:r>
            <a:endParaRPr lang="en-US"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162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771">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 calcmode="lin" valueType="num">
                                      <p:cBhvr>
                                        <p:cTn id="12" dur="500" fill="hold"/>
                                        <p:tgtEl>
                                          <p:spTgt spid="3277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277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2771">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 calcmode="lin" valueType="num">
                                      <p:cBhvr>
                                        <p:cTn id="17" dur="500" fill="hold"/>
                                        <p:tgtEl>
                                          <p:spTgt spid="3277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277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2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uiExpand="1"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ChangeArrowheads="1"/>
          </p:cNvSpPr>
          <p:nvPr>
            <p:ph type="title"/>
          </p:nvPr>
        </p:nvSpPr>
        <p:spPr>
          <a:xfrm>
            <a:off x="3048000" y="152400"/>
            <a:ext cx="5791200" cy="1371600"/>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موكب الزفاف</a:t>
            </a:r>
            <a:br>
              <a:rPr lang="ar-JO" sz="4000" dirty="0">
                <a:latin typeface="Arial" panose="020B0604020202020204" pitchFamily="34" charset="0"/>
                <a:ea typeface="ＭＳ Ｐゴシック" charset="0"/>
                <a:cs typeface="Arial" panose="020B0604020202020204" pitchFamily="34" charset="0"/>
              </a:rPr>
            </a:br>
            <a:r>
              <a:rPr lang="ar-JO" sz="4000" dirty="0">
                <a:latin typeface="Arial" panose="020B0604020202020204" pitchFamily="34" charset="0"/>
                <a:ea typeface="ＭＳ Ｐゴシック" charset="0"/>
                <a:cs typeface="Arial" panose="020B0604020202020204" pitchFamily="34" charset="0"/>
              </a:rPr>
              <a:t>في القرن الأول</a:t>
            </a:r>
            <a:endParaRPr lang="en-US" sz="4000" dirty="0">
              <a:latin typeface="Arial" panose="020B0604020202020204" pitchFamily="34" charset="0"/>
              <a:ea typeface="ＭＳ Ｐゴシック" charset="0"/>
              <a:cs typeface="Arial" panose="020B0604020202020204" pitchFamily="34" charset="0"/>
            </a:endParaRPr>
          </a:p>
        </p:txBody>
      </p:sp>
      <p:sp>
        <p:nvSpPr>
          <p:cNvPr id="78855" name="Rectangle 1031"/>
          <p:cNvSpPr>
            <a:spLocks noGrp="1" noChangeArrowheads="1"/>
          </p:cNvSpPr>
          <p:nvPr>
            <p:ph type="body" sz="half" idx="2"/>
          </p:nvPr>
        </p:nvSpPr>
        <p:spPr>
          <a:xfrm>
            <a:off x="4648200" y="2590800"/>
            <a:ext cx="4191000" cy="2514600"/>
          </a:xfrm>
        </p:spPr>
        <p:txBody>
          <a:bodyPr/>
          <a:lstStyle/>
          <a:p>
            <a:pPr algn="r" rtl="1" eaLnBrk="1" hangingPunct="1"/>
            <a:r>
              <a:rPr lang="ar-JO" sz="3200" b="1" dirty="0">
                <a:latin typeface="Arial" panose="020B0604020202020204" pitchFamily="34" charset="0"/>
                <a:ea typeface="ＭＳ Ｐゴシック" charset="0"/>
                <a:cs typeface="Arial" panose="020B0604020202020204" pitchFamily="34" charset="0"/>
              </a:rPr>
              <a:t>يوازي الموكب عودة المسيح لعروسه، الكنيسة</a:t>
            </a:r>
            <a:endParaRPr lang="en-US" sz="3200" b="1" dirty="0">
              <a:latin typeface="Arial" panose="020B0604020202020204" pitchFamily="34" charset="0"/>
              <a:ea typeface="ＭＳ Ｐゴシック" charset="0"/>
              <a:cs typeface="Arial" panose="020B0604020202020204" pitchFamily="34" charset="0"/>
            </a:endParaRPr>
          </a:p>
        </p:txBody>
      </p:sp>
      <p:pic>
        <p:nvPicPr>
          <p:cNvPr id="108548" name="Picture 1028" descr="wedding process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75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3" name="Text Box 1029"/>
          <p:cNvSpPr txBox="1">
            <a:spLocks noChangeArrowheads="1"/>
          </p:cNvSpPr>
          <p:nvPr/>
        </p:nvSpPr>
        <p:spPr bwMode="auto">
          <a:xfrm>
            <a:off x="2755900" y="5181600"/>
            <a:ext cx="1645002" cy="52322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 العروس</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8856" name="Text Box 1032"/>
          <p:cNvSpPr txBox="1">
            <a:spLocks noChangeArrowheads="1"/>
          </p:cNvSpPr>
          <p:nvPr/>
        </p:nvSpPr>
        <p:spPr bwMode="auto">
          <a:xfrm>
            <a:off x="2755900" y="1600200"/>
            <a:ext cx="63881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 العريس (في بيت الأب)</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8857" name="AutoShape 1033"/>
          <p:cNvSpPr>
            <a:spLocks noChangeArrowheads="1"/>
          </p:cNvSpPr>
          <p:nvPr/>
        </p:nvSpPr>
        <p:spPr bwMode="auto">
          <a:xfrm rot="-326154">
            <a:off x="685800" y="1905000"/>
            <a:ext cx="533400" cy="3886200"/>
          </a:xfrm>
          <a:prstGeom prst="curvedRightArrow">
            <a:avLst>
              <a:gd name="adj1" fmla="val 145714"/>
              <a:gd name="adj2" fmla="val 291429"/>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8858" name="AutoShape 1034"/>
          <p:cNvSpPr>
            <a:spLocks noChangeArrowheads="1"/>
          </p:cNvSpPr>
          <p:nvPr/>
        </p:nvSpPr>
        <p:spPr bwMode="auto">
          <a:xfrm rot="-326154" flipH="1" flipV="1">
            <a:off x="1828800" y="1219200"/>
            <a:ext cx="533400" cy="3886200"/>
          </a:xfrm>
          <a:prstGeom prst="curvedRightArrow">
            <a:avLst>
              <a:gd name="adj1" fmla="val 145714"/>
              <a:gd name="adj2" fmla="val 291429"/>
              <a:gd name="adj3" fmla="val 33333"/>
            </a:avLst>
          </a:pr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4061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500" fill="hold"/>
                                        <p:tgtEl>
                                          <p:spTgt spid="78856"/>
                                        </p:tgtEl>
                                        <p:attrNameLst>
                                          <p:attrName>ppt_w</p:attrName>
                                        </p:attrNameLst>
                                      </p:cBhvr>
                                      <p:tavLst>
                                        <p:tav tm="0">
                                          <p:val>
                                            <p:fltVal val="0"/>
                                          </p:val>
                                        </p:tav>
                                        <p:tav tm="100000">
                                          <p:val>
                                            <p:strVal val="#ppt_w"/>
                                          </p:val>
                                        </p:tav>
                                      </p:tavLst>
                                    </p:anim>
                                    <p:anim calcmode="lin" valueType="num">
                                      <p:cBhvr>
                                        <p:cTn id="8" dur="500" fill="hold"/>
                                        <p:tgtEl>
                                          <p:spTgt spid="78856"/>
                                        </p:tgtEl>
                                        <p:attrNameLst>
                                          <p:attrName>ppt_h</p:attrName>
                                        </p:attrNameLst>
                                      </p:cBhvr>
                                      <p:tavLst>
                                        <p:tav tm="0">
                                          <p:val>
                                            <p:fltVal val="0"/>
                                          </p:val>
                                        </p:tav>
                                        <p:tav tm="100000">
                                          <p:val>
                                            <p:strVal val="#ppt_h"/>
                                          </p:val>
                                        </p:tav>
                                      </p:tavLst>
                                    </p:anim>
                                    <p:animEffect transition="in" filter="fade">
                                      <p:cBhvr>
                                        <p:cTn id="9" dur="500"/>
                                        <p:tgtEl>
                                          <p:spTgt spid="788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8857"/>
                                        </p:tgtEl>
                                        <p:attrNameLst>
                                          <p:attrName>style.visibility</p:attrName>
                                        </p:attrNameLst>
                                      </p:cBhvr>
                                      <p:to>
                                        <p:strVal val="visible"/>
                                      </p:to>
                                    </p:set>
                                    <p:animEffect transition="in" filter="wipe(up)">
                                      <p:cBhvr>
                                        <p:cTn id="14" dur="500"/>
                                        <p:tgtEl>
                                          <p:spTgt spid="78857"/>
                                        </p:tgtEl>
                                      </p:cBhvr>
                                    </p:animEffect>
                                  </p:childTnLst>
                                </p:cTn>
                              </p:par>
                            </p:childTnLst>
                          </p:cTn>
                        </p:par>
                        <p:par>
                          <p:cTn id="15" fill="hold" nodeType="afterGroup">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78853"/>
                                        </p:tgtEl>
                                        <p:attrNameLst>
                                          <p:attrName>style.visibility</p:attrName>
                                        </p:attrNameLst>
                                      </p:cBhvr>
                                      <p:to>
                                        <p:strVal val="visible"/>
                                      </p:to>
                                    </p:set>
                                    <p:anim calcmode="lin" valueType="num">
                                      <p:cBhvr>
                                        <p:cTn id="18" dur="500" fill="hold"/>
                                        <p:tgtEl>
                                          <p:spTgt spid="78853"/>
                                        </p:tgtEl>
                                        <p:attrNameLst>
                                          <p:attrName>ppt_w</p:attrName>
                                        </p:attrNameLst>
                                      </p:cBhvr>
                                      <p:tavLst>
                                        <p:tav tm="0">
                                          <p:val>
                                            <p:fltVal val="0"/>
                                          </p:val>
                                        </p:tav>
                                        <p:tav tm="100000">
                                          <p:val>
                                            <p:strVal val="#ppt_w"/>
                                          </p:val>
                                        </p:tav>
                                      </p:tavLst>
                                    </p:anim>
                                    <p:anim calcmode="lin" valueType="num">
                                      <p:cBhvr>
                                        <p:cTn id="19" dur="500" fill="hold"/>
                                        <p:tgtEl>
                                          <p:spTgt spid="78853"/>
                                        </p:tgtEl>
                                        <p:attrNameLst>
                                          <p:attrName>ppt_h</p:attrName>
                                        </p:attrNameLst>
                                      </p:cBhvr>
                                      <p:tavLst>
                                        <p:tav tm="0">
                                          <p:val>
                                            <p:fltVal val="0"/>
                                          </p:val>
                                        </p:tav>
                                        <p:tav tm="100000">
                                          <p:val>
                                            <p:strVal val="#ppt_h"/>
                                          </p:val>
                                        </p:tav>
                                      </p:tavLst>
                                    </p:anim>
                                    <p:animEffect transition="in" filter="fade">
                                      <p:cBhvr>
                                        <p:cTn id="20" dur="500"/>
                                        <p:tgtEl>
                                          <p:spTgt spid="788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8858"/>
                                        </p:tgtEl>
                                        <p:attrNameLst>
                                          <p:attrName>style.visibility</p:attrName>
                                        </p:attrNameLst>
                                      </p:cBhvr>
                                      <p:to>
                                        <p:strVal val="visible"/>
                                      </p:to>
                                    </p:set>
                                    <p:animEffect transition="in" filter="wipe(down)">
                                      <p:cBhvr>
                                        <p:cTn id="25" dur="500"/>
                                        <p:tgtEl>
                                          <p:spTgt spid="7885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78855">
                                            <p:txEl>
                                              <p:pRg st="0" end="0"/>
                                            </p:txEl>
                                          </p:spTgt>
                                        </p:tgtEl>
                                        <p:attrNameLst>
                                          <p:attrName>style.visibility</p:attrName>
                                        </p:attrNameLst>
                                      </p:cBhvr>
                                      <p:to>
                                        <p:strVal val="visible"/>
                                      </p:to>
                                    </p:set>
                                    <p:anim calcmode="lin" valueType="num">
                                      <p:cBhvr>
                                        <p:cTn id="30" dur="500" fill="hold"/>
                                        <p:tgtEl>
                                          <p:spTgt spid="78855">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78855">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788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5" grpId="0" build="p"/>
      <p:bldP spid="78853" grpId="0"/>
      <p:bldP spid="78856" grpId="0"/>
      <p:bldP spid="78857" grpId="0" animBg="1"/>
      <p:bldP spid="7885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img3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505200" cy="3276600"/>
          </a:xfrm>
          <a:solidFill>
            <a:schemeClr val="bg2"/>
          </a:solidFill>
        </p:spPr>
        <p:txBody>
          <a:bodyPr/>
          <a:lstStyle/>
          <a:p>
            <a:br>
              <a:rPr lang="en-US"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ثم نحن الأحياء الباقين </a:t>
            </a:r>
            <a:r>
              <a:rPr lang="ar-JO" sz="3200" dirty="0">
                <a:solidFill>
                  <a:srgbClr val="FFFF00"/>
                </a:solidFill>
                <a:latin typeface="Arial" panose="020B0604020202020204" pitchFamily="34" charset="0"/>
                <a:ea typeface="ＭＳ Ｐゴシック" charset="0"/>
                <a:cs typeface="Arial" panose="020B0604020202020204" pitchFamily="34" charset="0"/>
              </a:rPr>
              <a:t>سنخطف</a:t>
            </a:r>
            <a:r>
              <a:rPr lang="ar-JO" sz="3200" dirty="0">
                <a:latin typeface="Arial" panose="020B0604020202020204" pitchFamily="34" charset="0"/>
                <a:ea typeface="ＭＳ Ｐゴシック" charset="0"/>
                <a:cs typeface="Arial" panose="020B0604020202020204" pitchFamily="34" charset="0"/>
              </a:rPr>
              <a:t> جميعاً معهم </a:t>
            </a:r>
            <a:br>
              <a:rPr lang="ar-JO"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في السحب </a:t>
            </a:r>
            <a:br>
              <a:rPr lang="ar-JO"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لملاقاة الرب في الهواء</a:t>
            </a:r>
            <a:br>
              <a:rPr lang="ar-JO"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(1 تس 4: 17)</a:t>
            </a:r>
            <a:endParaRPr lang="en-US" sz="32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038660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rPr>
              <a:t>1. </a:t>
            </a:r>
            <a:r>
              <a:rPr lang="ar-JO" dirty="0">
                <a:solidFill>
                  <a:srgbClr val="FFFF00"/>
                </a:solidFill>
                <a:effectLst>
                  <a:glow rad="228600">
                    <a:srgbClr val="000000"/>
                  </a:glow>
                </a:effectLst>
              </a:rPr>
              <a:t>الحياة</a:t>
            </a:r>
            <a:r>
              <a:rPr lang="ar-JO" dirty="0">
                <a:solidFill>
                  <a:srgbClr val="FFFFFF"/>
                </a:solidFill>
                <a:effectLst>
                  <a:glow rad="228600">
                    <a:srgbClr val="000000"/>
                  </a:glow>
                </a:effectLst>
              </a:rPr>
              <a:t> : أدرك أن يسوع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يعد </a:t>
            </a:r>
            <a:r>
              <a:rPr lang="ar-JO" dirty="0">
                <a:solidFill>
                  <a:srgbClr val="FFFF00"/>
                </a:solidFill>
                <a:effectLst>
                  <a:glow rad="228600">
                    <a:srgbClr val="000000"/>
                  </a:glow>
                </a:effectLst>
              </a:rPr>
              <a:t>حياة</a:t>
            </a:r>
            <a:r>
              <a:rPr lang="ar-JO" dirty="0">
                <a:solidFill>
                  <a:srgbClr val="FFFFFF"/>
                </a:solidFill>
                <a:effectLst>
                  <a:glow rad="228600">
                    <a:srgbClr val="000000"/>
                  </a:glow>
                </a:effectLst>
              </a:rPr>
              <a:t> رائعة في السماء لك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(يوحنا 14: 1-4)</a:t>
            </a:r>
            <a:r>
              <a:rPr lang="en-US" dirty="0">
                <a:solidFill>
                  <a:srgbClr val="FFFFFF"/>
                </a:solidFill>
                <a:effectLst>
                  <a:glow rad="228600">
                    <a:srgbClr val="000000"/>
                  </a:glow>
                </a:effectLst>
              </a:rPr>
              <a:t> </a:t>
            </a:r>
            <a:endParaRPr lang="en-US" dirty="0">
              <a:solidFill>
                <a:srgbClr val="FFFFFF"/>
              </a:solidFill>
              <a:effectLst>
                <a:glow rad="228600">
                  <a:srgbClr val="000000"/>
                </a:glow>
              </a:effectLst>
              <a:ea typeface="+mj-ea"/>
            </a:endParaRPr>
          </a:p>
        </p:txBody>
      </p:sp>
    </p:spTree>
    <p:extLst>
      <p:ext uri="{BB962C8B-B14F-4D97-AF65-F5344CB8AC3E}">
        <p14:creationId xmlns:p14="http://schemas.microsoft.com/office/powerpoint/2010/main" val="3581230755"/>
      </p:ext>
    </p:extLst>
  </p:cSld>
  <p:clrMapOvr>
    <a:masterClrMapping/>
  </p:clrMapOvr>
  <p:transition spd="med">
    <p:randomBar dir="ver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AA6A13-4EE5-10BA-E9C5-385015B94103}"/>
              </a:ext>
            </a:extLst>
          </p:cNvPr>
          <p:cNvGrpSpPr/>
          <p:nvPr/>
        </p:nvGrpSpPr>
        <p:grpSpPr>
          <a:xfrm>
            <a:off x="0" y="0"/>
            <a:ext cx="9144000" cy="6858000"/>
            <a:chOff x="0" y="0"/>
            <a:chExt cx="9144000" cy="6858000"/>
          </a:xfrm>
        </p:grpSpPr>
        <p:pic>
          <p:nvPicPr>
            <p:cNvPr id="114690" name="Picture 3" descr="John 14.6 Sig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7FB09B12-9492-A030-3CE3-F78DE578F61A}"/>
                </a:ext>
              </a:extLst>
            </p:cNvPr>
            <p:cNvSpPr txBox="1">
              <a:spLocks noChangeArrowheads="1"/>
            </p:cNvSpPr>
            <p:nvPr/>
          </p:nvSpPr>
          <p:spPr bwMode="auto">
            <a:xfrm>
              <a:off x="914401" y="1025018"/>
              <a:ext cx="3460955" cy="3458495"/>
            </a:xfrm>
            <a:prstGeom prst="rect">
              <a:avLst/>
            </a:prstGeom>
            <a:solidFill>
              <a:srgbClr val="FFFF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الطريق</a:t>
              </a:r>
              <a:r>
                <a:rPr kumimoji="0" lang="ar-JO" sz="9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الوحيد</a:t>
              </a:r>
              <a:endParaRPr kumimoji="0" lang="en-US" sz="96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endParaRPr>
            </a:p>
          </p:txBody>
        </p:sp>
      </p:grpSp>
      <p:sp>
        <p:nvSpPr>
          <p:cNvPr id="114691" name="Rectangle 2"/>
          <p:cNvSpPr>
            <a:spLocks noGrp="1" noChangeArrowheads="1"/>
          </p:cNvSpPr>
          <p:nvPr>
            <p:ph type="ctrTitle"/>
          </p:nvPr>
        </p:nvSpPr>
        <p:spPr>
          <a:xfrm>
            <a:off x="4724400" y="0"/>
            <a:ext cx="4419600" cy="6858000"/>
          </a:xfrm>
          <a:solidFill>
            <a:srgbClr val="FFFFFF"/>
          </a:solidFill>
        </p:spPr>
        <p:txBody>
          <a:bodyPr/>
          <a:lstStyle/>
          <a:p>
            <a:pPr eaLnBrk="1" hangingPunct="1"/>
            <a:br>
              <a:rPr lang="en-US"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2.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ثق بالمسيح أنه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الوحيد للوصول لله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(14: 5-14)</a:t>
            </a:r>
            <a:endParaRPr lang="en-US" sz="5400"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2594574353"/>
      </p:ext>
    </p:extLst>
  </p:cSld>
  <p:clrMapOvr>
    <a:masterClrMapping/>
  </p:clrMapOvr>
  <p:transition spd="med">
    <p:randomBar dir="vert"/>
  </p:transition>
</p:sld>
</file>

<file path=ppt/slides/slide1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a:xfrm>
            <a:off x="0" y="5731625"/>
            <a:ext cx="4222865" cy="1143000"/>
          </a:xfrm>
        </p:spPr>
        <p:txBody>
          <a:bodyPr/>
          <a:lstStyle/>
          <a:p>
            <a:pPr rtl="1"/>
            <a:r>
              <a:rPr lang="ar-SA" dirty="0"/>
              <a:t>يوحنا ١٤ : ٦</a:t>
            </a:r>
          </a:p>
        </p:txBody>
      </p:sp>
      <p:sp>
        <p:nvSpPr>
          <p:cNvPr id="2" name="Rectangle 2">
            <a:extLst>
              <a:ext uri="{FF2B5EF4-FFF2-40B4-BE49-F238E27FC236}">
                <a16:creationId xmlns:a16="http://schemas.microsoft.com/office/drawing/2014/main" id="{BB11B833-2DB8-15DE-4A04-499789A20036}"/>
              </a:ext>
            </a:extLst>
          </p:cNvPr>
          <p:cNvSpPr txBox="1">
            <a:spLocks noChangeArrowheads="1"/>
          </p:cNvSpPr>
          <p:nvPr/>
        </p:nvSpPr>
        <p:spPr bwMode="auto">
          <a:xfrm>
            <a:off x="265470" y="577734"/>
            <a:ext cx="8657303" cy="5153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FFFFFF"/>
                </a:solidFill>
                <a:effectLst/>
                <a:uLnTx/>
                <a:uFillTx/>
                <a:latin typeface="Arial"/>
                <a:ea typeface="ＭＳ Ｐゴシック" charset="-128"/>
                <a:cs typeface="Arial"/>
              </a:rPr>
              <a:t>قَالَ لَهُ يَسُوعُ: «أَنَا هُوَ الطَّرِيقُ وَالْحَقُّ وَالْحَيَاةُ. لَيْسَ أَحَدٌ يَأْتِي إِلَى الآبِ إِلاَّ بِي. </a:t>
            </a:r>
            <a:endParaRPr kumimoji="0" lang="en-US" sz="6000" b="1" i="0" u="none" strike="noStrike" kern="1200" cap="none" spc="0" normalizeH="0" baseline="0" noProof="0" dirty="0">
              <a:ln>
                <a:noFill/>
              </a:ln>
              <a:solidFill>
                <a:srgbClr val="FFFFFF"/>
              </a:solidFill>
              <a:effectLst/>
              <a:uLnTx/>
              <a:uFillTx/>
              <a:latin typeface="Arial"/>
              <a:ea typeface="ＭＳ Ｐゴシック" charset="-128"/>
              <a:cs typeface="Arial"/>
            </a:endParaRPr>
          </a:p>
          <a:p>
            <a:pPr marL="0" marR="0" lvl="0" indent="0" algn="l" defTabSz="914400" rtl="1" eaLnBrk="1" fontAlgn="base" latinLnBrk="0" hangingPunct="1">
              <a:lnSpc>
                <a:spcPct val="100000"/>
              </a:lnSpc>
              <a:spcBef>
                <a:spcPct val="0"/>
              </a:spcBef>
              <a:spcAft>
                <a:spcPct val="0"/>
              </a:spcAft>
              <a:buClrTx/>
              <a:buSzTx/>
              <a:buFontTx/>
              <a:buNone/>
              <a:tabLst/>
              <a:defRPr/>
            </a:pPr>
            <a:r>
              <a:rPr kumimoji="0" lang="ar-SA" sz="6000" b="1" i="0" u="none" strike="noStrike" kern="0" cap="none" spc="0" normalizeH="0" baseline="0" noProof="0" dirty="0">
                <a:ln>
                  <a:noFill/>
                </a:ln>
                <a:solidFill>
                  <a:srgbClr val="FFFFFF"/>
                </a:solidFill>
                <a:effectLst/>
                <a:uLnTx/>
                <a:uFillTx/>
                <a:latin typeface="Arial" charset="0"/>
                <a:ea typeface="ＭＳ Ｐゴシック" charset="0"/>
                <a:cs typeface="Arial" charset="0"/>
              </a:rPr>
              <a:t>يسوع</a:t>
            </a:r>
            <a:endParaRPr kumimoji="0" lang="en-US" sz="44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36873660"/>
      </p:ext>
    </p:extLst>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76200"/>
            <a:ext cx="9144000" cy="990600"/>
          </a:xfrm>
        </p:spPr>
        <p:txBody>
          <a:bodyPr/>
          <a:lstStyle/>
          <a:p>
            <a:r>
              <a:rPr lang="ar-JO" dirty="0">
                <a:latin typeface="Arial" charset="0"/>
                <a:ea typeface="ＭＳ Ｐゴシック" charset="0"/>
                <a:cs typeface="Arial" charset="0"/>
              </a:rPr>
              <a:t>د. ستيف ماك سوين</a:t>
            </a:r>
            <a:endParaRPr lang="en-US" dirty="0">
              <a:latin typeface="Arial" charset="0"/>
              <a:ea typeface="ＭＳ Ｐゴシック" charset="0"/>
              <a:cs typeface="Arial" charset="0"/>
            </a:endParaRPr>
          </a:p>
        </p:txBody>
      </p:sp>
      <p:sp>
        <p:nvSpPr>
          <p:cNvPr id="4" name="Title 1"/>
          <p:cNvSpPr txBox="1">
            <a:spLocks/>
          </p:cNvSpPr>
          <p:nvPr/>
        </p:nvSpPr>
        <p:spPr bwMode="auto">
          <a:xfrm>
            <a:off x="0" y="1752600"/>
            <a:ext cx="9144000" cy="4419600"/>
          </a:xfrm>
          <a:prstGeom prst="rect">
            <a:avLst/>
          </a:prstGeom>
          <a:solidFill>
            <a:srgbClr val="8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ＭＳ Ｐゴシック" charset="-128"/>
                <a:cs typeface="Arial"/>
              </a:rPr>
              <a:t>“Therefore, I now know that when Jesus said, ‘I am the way, the truth...no one comes to the Father but by me,’ he was not saying, as Christian history has mistakenly thought, ‘There is no other way to God but by me.’ He was simply saying instead, ‘The way I live is the way to know God--it's also the way to live happily in this world. If you want to know God, follow my way...emulate how I live, how I think, the way I treat myself, others, and the world.’"</a:t>
            </a:r>
          </a:p>
        </p:txBody>
      </p:sp>
      <p:sp>
        <p:nvSpPr>
          <p:cNvPr id="118788" name="TextBox 4"/>
          <p:cNvSpPr txBox="1">
            <a:spLocks noChangeArrowheads="1"/>
          </p:cNvSpPr>
          <p:nvPr/>
        </p:nvSpPr>
        <p:spPr bwMode="auto">
          <a:xfrm>
            <a:off x="0" y="6243638"/>
            <a:ext cx="9144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http://www.selfgrowth.com/articles/is-jesus-the-only-way-to-god</a:t>
            </a:r>
          </a:p>
        </p:txBody>
      </p:sp>
      <p:pic>
        <p:nvPicPr>
          <p:cNvPr id="6" name="Picture 5" descr="Screen shot 2010-12-23 at PM 06.25.35.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89025"/>
            <a:ext cx="9144000" cy="576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125186"/>
      </p:ext>
    </p:extLst>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76200"/>
            <a:ext cx="9144000" cy="990600"/>
          </a:xfrm>
        </p:spPr>
        <p:txBody>
          <a:bodyPr/>
          <a:lstStyle/>
          <a:p>
            <a:r>
              <a:rPr lang="ar-JO" dirty="0">
                <a:latin typeface="Arial" charset="0"/>
                <a:ea typeface="ＭＳ Ｐゴシック" charset="0"/>
                <a:cs typeface="Arial" charset="0"/>
              </a:rPr>
              <a:t>د. ستيف ماك سوين</a:t>
            </a:r>
            <a:endParaRPr lang="en-US" dirty="0">
              <a:latin typeface="Arial" charset="0"/>
              <a:ea typeface="ＭＳ Ｐゴシック" charset="0"/>
              <a:cs typeface="Arial" charset="0"/>
            </a:endParaRPr>
          </a:p>
        </p:txBody>
      </p:sp>
      <p:sp>
        <p:nvSpPr>
          <p:cNvPr id="4" name="Title 1"/>
          <p:cNvSpPr txBox="1">
            <a:spLocks/>
          </p:cNvSpPr>
          <p:nvPr/>
        </p:nvSpPr>
        <p:spPr bwMode="auto">
          <a:xfrm>
            <a:off x="0" y="1752600"/>
            <a:ext cx="9144000" cy="4419600"/>
          </a:xfrm>
          <a:prstGeom prst="rect">
            <a:avLst/>
          </a:prstGeom>
          <a:solidFill>
            <a:srgbClr val="8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لذلك أعلم الآن أنه عندما قال يسوع، أنا الطريق، الحق ... لا أحد يأتي إلى الآب إلا بي، لم يكن يقول كما اعتقد التاريخ المسيحي خطأ، لا يوجد شيء آخر الطريق إلى الله ولكن من قبلي. كان يقول ببساطة،الطريقة التي أعيش بها هي طريقة معرفة الله - إنها أيضًا طريقة العيش بسعادة في هذا العالم. إذا كنت تريد أن تعرف الله، فاتبع طريقي ... محاكاة كيف أعيش، وكيف أفكر، والطريقة التي أعامل بها نفسي، والآخرين، والعالم.</a:t>
            </a:r>
            <a:endParaRPr kumimoji="0" lang="en-US" sz="2800" b="1" i="0" u="none" strike="noStrike" kern="0" cap="none" spc="0" normalizeH="0" baseline="0" noProof="0" dirty="0">
              <a:ln>
                <a:noFill/>
              </a:ln>
              <a:solidFill>
                <a:srgbClr val="FFFFFF"/>
              </a:solidFill>
              <a:effectLst/>
              <a:uLnTx/>
              <a:uFillTx/>
              <a:latin typeface="Arial" pitchFamily="34" charset="0"/>
              <a:ea typeface="ＭＳ Ｐゴシック" charset="-128"/>
              <a:cs typeface="Arial" pitchFamily="34" charset="0"/>
            </a:endParaRPr>
          </a:p>
        </p:txBody>
      </p:sp>
      <p:sp>
        <p:nvSpPr>
          <p:cNvPr id="118788" name="TextBox 4"/>
          <p:cNvSpPr txBox="1">
            <a:spLocks noChangeArrowheads="1"/>
          </p:cNvSpPr>
          <p:nvPr/>
        </p:nvSpPr>
        <p:spPr bwMode="auto">
          <a:xfrm>
            <a:off x="0" y="6243638"/>
            <a:ext cx="9144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http://www.selfgrowth.com/articles/is-jesus-the-only-way-to-god</a:t>
            </a:r>
          </a:p>
        </p:txBody>
      </p:sp>
    </p:spTree>
    <p:extLst>
      <p:ext uri="{BB962C8B-B14F-4D97-AF65-F5344CB8AC3E}">
        <p14:creationId xmlns:p14="http://schemas.microsoft.com/office/powerpoint/2010/main" val="1208780572"/>
      </p:ext>
    </p:extLst>
  </p:cSld>
  <p:clrMapOvr>
    <a:masterClrMapping/>
  </p:clrMapOvr>
  <p:transition spd="med">
    <p:randomBar dir="ver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3" descr="bible002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8" name="Rectangle 2"/>
          <p:cNvSpPr>
            <a:spLocks noGrp="1" noChangeArrowheads="1"/>
          </p:cNvSpPr>
          <p:nvPr>
            <p:ph type="ctrTitle"/>
          </p:nvPr>
        </p:nvSpPr>
        <p:spPr>
          <a:xfrm>
            <a:off x="0" y="0"/>
            <a:ext cx="9144000" cy="11430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ea typeface="+mj-ea"/>
              </a:rPr>
              <a:t>نصوص أخرى تقول الشيء نفسه</a:t>
            </a:r>
            <a:endParaRPr lang="en-US" dirty="0">
              <a:solidFill>
                <a:srgbClr val="FFFFFF"/>
              </a:solidFill>
              <a:effectLst>
                <a:glow rad="228600">
                  <a:srgbClr val="000000"/>
                </a:glow>
              </a:effectLst>
              <a:ea typeface="+mj-ea"/>
            </a:endParaRPr>
          </a:p>
        </p:txBody>
      </p:sp>
      <p:sp>
        <p:nvSpPr>
          <p:cNvPr id="3" name="Rectangle 2"/>
          <p:cNvSpPr txBox="1">
            <a:spLocks noChangeArrowheads="1"/>
          </p:cNvSpPr>
          <p:nvPr/>
        </p:nvSpPr>
        <p:spPr bwMode="auto">
          <a:xfrm>
            <a:off x="0" y="1447800"/>
            <a:ext cx="9144000" cy="5410200"/>
          </a:xfrm>
          <a:prstGeom prst="rect">
            <a:avLst/>
          </a:prstGeom>
          <a:noFill/>
          <a:ln>
            <a:noFill/>
          </a:ln>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400" b="1">
                <a:solidFill>
                  <a:srgbClr val="FFFFFF"/>
                </a:solidFill>
                <a:effectLst>
                  <a:glow rad="228600">
                    <a:srgbClr val="000000"/>
                  </a:glow>
                </a:effectLst>
                <a:latin typeface="Arial"/>
                <a:ea typeface="+mj-ea"/>
                <a:cs typeface="Arial"/>
              </a:defRPr>
            </a:lvl1pPr>
            <a:lvl2pPr algn="ctr"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marL="571500" marR="0" lvl="0" indent="-571500" algn="r" defTabSz="4572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srgbClr val="FFFF00"/>
                </a:solidFill>
                <a:effectLst>
                  <a:glow rad="228600">
                    <a:srgbClr val="000000"/>
                  </a:glow>
                </a:effectLst>
                <a:uLnTx/>
                <a:uFillTx/>
                <a:latin typeface="Arial"/>
                <a:ea typeface="+mj-ea"/>
                <a:cs typeface="Arial"/>
              </a:rPr>
              <a:t>وليس بأحد غيره الخلاص </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rPr>
              <a:t>لأن ليس اسم آخر قد أعطي بين الناس به ينبغي أن نخلص (أعمال 4: 12)</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endParaRPr>
          </a:p>
          <a:p>
            <a:pPr marL="571500" marR="0" lvl="0" indent="-571500" algn="r" defTabSz="457200" rtl="1"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endParaRPr>
          </a:p>
          <a:p>
            <a:pPr marL="571500" marR="0" lvl="0" indent="-571500" algn="r" defTabSz="4572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srgbClr val="FFFF00"/>
                </a:solidFill>
                <a:effectLst>
                  <a:glow rad="228600">
                    <a:srgbClr val="000000"/>
                  </a:glow>
                </a:effectLst>
                <a:uLnTx/>
                <a:uFillTx/>
                <a:latin typeface="Arial"/>
                <a:ea typeface="+mj-ea"/>
                <a:cs typeface="Arial"/>
              </a:rPr>
              <a:t>والذي لا يؤمن بالإبن لن يرى حياة </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rPr>
              <a:t>بل يمكث عليه غضب الله (يوحنا 3: 36)</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endParaRPr>
          </a:p>
        </p:txBody>
      </p:sp>
    </p:spTree>
    <p:extLst>
      <p:ext uri="{BB962C8B-B14F-4D97-AF65-F5344CB8AC3E}">
        <p14:creationId xmlns:p14="http://schemas.microsoft.com/office/powerpoint/2010/main" val="32216143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ar-JO" dirty="0"/>
              <a:t>كسرت وخرجت وانسكبت عند قدميك</a:t>
            </a:r>
            <a:endParaRPr lang="en-US" dirty="0"/>
          </a:p>
        </p:txBody>
      </p:sp>
    </p:spTree>
    <p:extLst>
      <p:ext uri="{BB962C8B-B14F-4D97-AF65-F5344CB8AC3E}">
        <p14:creationId xmlns:p14="http://schemas.microsoft.com/office/powerpoint/2010/main" val="58004075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bible003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8" name="Rectangle 2"/>
          <p:cNvSpPr>
            <a:spLocks noGrp="1" noChangeArrowheads="1"/>
          </p:cNvSpPr>
          <p:nvPr>
            <p:ph type="ctrTitle"/>
          </p:nvPr>
        </p:nvSpPr>
        <p:spPr>
          <a:xfrm>
            <a:off x="0" y="0"/>
            <a:ext cx="9144000" cy="1143000"/>
          </a:xfrm>
        </p:spPr>
        <p:txBody>
          <a:bodyPr/>
          <a:lstStyle/>
          <a:p>
            <a:pPr eaLnBrk="1" hangingPunct="1"/>
            <a:r>
              <a:rPr lang="ar-JO" sz="5400" dirty="0">
                <a:solidFill>
                  <a:srgbClr val="FFFFFF"/>
                </a:solidFill>
                <a:effectLst>
                  <a:glow rad="228600">
                    <a:srgbClr val="000000"/>
                  </a:glow>
                </a:effectLst>
              </a:rPr>
              <a:t>نصوص أخرى تقول الشيء نفسه</a:t>
            </a:r>
            <a:endParaRPr lang="en-US" sz="5400"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
        <p:nvSpPr>
          <p:cNvPr id="3" name="Rectangle 2"/>
          <p:cNvSpPr txBox="1">
            <a:spLocks noChangeArrowheads="1"/>
          </p:cNvSpPr>
          <p:nvPr/>
        </p:nvSpPr>
        <p:spPr bwMode="auto">
          <a:xfrm>
            <a:off x="0" y="1295400"/>
            <a:ext cx="9144000" cy="5410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لأنه يوجد إله واحد </a:t>
            </a:r>
            <a:r>
              <a:rPr kumimoji="0" lang="ar-JO" sz="3600" b="1" i="0" u="none" strike="noStrike" kern="1200" cap="none" spc="0" normalizeH="0" baseline="0" noProof="0" dirty="0">
                <a:ln>
                  <a:noFill/>
                </a:ln>
                <a:solidFill>
                  <a:srgbClr val="FFFF00"/>
                </a:solidFill>
                <a:effectLst>
                  <a:outerShdw blurRad="38100" dist="38100" dir="2700000" algn="tl">
                    <a:srgbClr val="808080"/>
                  </a:outerShdw>
                </a:effectLst>
                <a:uLnTx/>
                <a:uFillTx/>
                <a:latin typeface="Arial" charset="0"/>
                <a:ea typeface="ＭＳ Ｐゴシック" charset="0"/>
                <a:cs typeface="Arial" charset="0"/>
              </a:rPr>
              <a:t>ووسيط واحد بين الله والناس </a:t>
            </a: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الإنسان يسوع المسيح (1 تيموثاوس 2: 5)</a:t>
            </a:r>
            <a:endPar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وهذه هي الشهادة أن الله أعطانا حياة أبدية وهذه الحياة هي في ابنه من له الإبن فله الحياة و</a:t>
            </a:r>
            <a:r>
              <a:rPr kumimoji="0" lang="ar-JO" sz="3600" b="1" i="0" u="none" strike="noStrike" kern="1200" cap="none" spc="0" normalizeH="0" baseline="0" noProof="0" dirty="0">
                <a:ln>
                  <a:noFill/>
                </a:ln>
                <a:solidFill>
                  <a:srgbClr val="FFFF00"/>
                </a:solidFill>
                <a:effectLst>
                  <a:outerShdw blurRad="38100" dist="38100" dir="2700000" algn="tl">
                    <a:srgbClr val="808080"/>
                  </a:outerShdw>
                </a:effectLst>
                <a:uLnTx/>
                <a:uFillTx/>
                <a:latin typeface="Arial" charset="0"/>
                <a:ea typeface="ＭＳ Ｐゴシック" charset="0"/>
                <a:cs typeface="Arial" charset="0"/>
              </a:rPr>
              <a:t>من ليس له ابن الله فليست له الحياة</a:t>
            </a: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(1 يوحنا 5: 11-12)</a:t>
            </a:r>
            <a:endPar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401509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descr="one_mountain_many_path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98414">
            <a:off x="457200" y="312738"/>
            <a:ext cx="647700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7086600" y="0"/>
            <a:ext cx="2057400" cy="4343400"/>
          </a:xfrm>
        </p:spPr>
        <p:txBody>
          <a:bodyPr/>
          <a:lstStyle/>
          <a:p>
            <a:pPr eaLnBrk="1" hangingPunct="1"/>
            <a:r>
              <a:rPr lang="ar-JO" dirty="0">
                <a:solidFill>
                  <a:srgbClr val="FFFFFF"/>
                </a:solidFill>
                <a:effectLst>
                  <a:outerShdw blurRad="38100" dist="38100" dir="2700000" algn="tl">
                    <a:srgbClr val="808080"/>
                  </a:outerShdw>
                </a:effectLst>
                <a:latin typeface="Arial" charset="0"/>
                <a:ea typeface="ＭＳ Ｐゴシック" charset="0"/>
                <a:cs typeface="Arial" charset="0"/>
              </a:rPr>
              <a:t>هل هناك طريق واحد </a:t>
            </a:r>
            <a:br>
              <a:rPr lang="ar-JO" dirty="0">
                <a:solidFill>
                  <a:srgbClr val="FFFFFF"/>
                </a:solidFill>
                <a:effectLst>
                  <a:outerShdw blurRad="38100" dist="38100" dir="2700000" algn="tl">
                    <a:srgbClr val="808080"/>
                  </a:outerShdw>
                </a:effectLst>
                <a:latin typeface="Arial" charset="0"/>
                <a:ea typeface="ＭＳ Ｐゴシック" charset="0"/>
                <a:cs typeface="Arial" charset="0"/>
              </a:rPr>
            </a:br>
            <a:r>
              <a:rPr lang="ar-JO" dirty="0">
                <a:solidFill>
                  <a:srgbClr val="FFFFFF"/>
                </a:solidFill>
                <a:effectLst>
                  <a:outerShdw blurRad="38100" dist="38100" dir="2700000" algn="tl">
                    <a:srgbClr val="808080"/>
                  </a:outerShdw>
                </a:effectLst>
                <a:latin typeface="Arial" charset="0"/>
                <a:ea typeface="ＭＳ Ｐゴシック" charset="0"/>
                <a:cs typeface="Arial" charset="0"/>
              </a:rPr>
              <a:t>فعلاً؟</a:t>
            </a:r>
            <a:endParaRPr lang="en-US"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665072036"/>
      </p:ext>
    </p:extLst>
  </p:cSld>
  <p:clrMapOvr>
    <a:masterClrMapping/>
  </p:clrMapOvr>
  <p:transition spd="med">
    <p:randomBar dir="ver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1143000"/>
          </a:xfrm>
        </p:spPr>
        <p:txBody>
          <a:bodyPr/>
          <a:lstStyle/>
          <a:p>
            <a:pPr eaLnBrk="1" hangingPunct="1"/>
            <a:r>
              <a:rPr lang="en-US" dirty="0">
                <a:solidFill>
                  <a:srgbClr val="FFFFFF"/>
                </a:solidFill>
                <a:latin typeface="Arial" panose="020B0604020202020204" pitchFamily="34" charset="0"/>
                <a:ea typeface="ＭＳ Ｐゴシック" charset="0"/>
                <a:cs typeface="Arial" panose="020B0604020202020204" pitchFamily="34" charset="0"/>
              </a:rPr>
              <a:t>The ONE Way</a:t>
            </a:r>
          </a:p>
        </p:txBody>
      </p:sp>
      <p:pic>
        <p:nvPicPr>
          <p:cNvPr id="125955" name="Picture 2" descr="john_14_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34400" cy="688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9A30F00F-A3C4-E327-0978-96A0B1FE03F2}"/>
              </a:ext>
            </a:extLst>
          </p:cNvPr>
          <p:cNvSpPr txBox="1">
            <a:spLocks noChangeArrowheads="1"/>
          </p:cNvSpPr>
          <p:nvPr/>
        </p:nvSpPr>
        <p:spPr bwMode="auto">
          <a:xfrm rot="21430909">
            <a:off x="3880905" y="1451408"/>
            <a:ext cx="4404666" cy="5134158"/>
          </a:xfrm>
          <a:prstGeom prst="rect">
            <a:avLst/>
          </a:prstGeom>
          <a:solidFill>
            <a:srgbClr val="D5DEED"/>
          </a:solidFill>
          <a:ln>
            <a:noFill/>
          </a:ln>
          <a:scene3d>
            <a:camera prst="perspectiveHeroicExtremeLeftFacing" fov="3900000">
              <a:rot lat="0" lon="2067641" rev="21425485"/>
            </a:camera>
            <a:lightRig rig="threePt" dir="t"/>
          </a:scene3d>
          <a:sp3d z="6350"/>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88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يسوع</a:t>
            </a:r>
            <a:br>
              <a:rPr kumimoji="0" lang="en-US"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الطَّرِيقُ</a:t>
            </a:r>
            <a:br>
              <a:rPr kumimoji="0" lang="en-US"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0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الْحَق</a:t>
            </a:r>
            <a:r>
              <a:rPr kumimoji="0" lang="en-US" sz="60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60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الْحَيَاة</a:t>
            </a:r>
            <a:br>
              <a:rPr kumimoji="0" lang="en-US" sz="66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4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يوحنا ١٤: ٦</a:t>
            </a:r>
          </a:p>
        </p:txBody>
      </p:sp>
    </p:spTree>
    <p:extLst>
      <p:ext uri="{BB962C8B-B14F-4D97-AF65-F5344CB8AC3E}">
        <p14:creationId xmlns:p14="http://schemas.microsoft.com/office/powerpoint/2010/main" val="2819946285"/>
      </p:ext>
    </p:extLst>
  </p:cSld>
  <p:clrMapOvr>
    <a:masterClrMapping/>
  </p:clrMapOvr>
  <p:transition spd="med">
    <p:randomBar dir="vert"/>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0" y="0"/>
            <a:ext cx="9144000" cy="1143000"/>
          </a:xfrm>
        </p:spPr>
        <p:txBody>
          <a:bodyPr/>
          <a:lstStyle/>
          <a:p>
            <a:pPr eaLnBrk="1" hangingPunct="1"/>
            <a:r>
              <a:rPr lang="ar-JO" dirty="0">
                <a:solidFill>
                  <a:srgbClr val="FFFFFF"/>
                </a:solidFill>
                <a:latin typeface="Arial" charset="0"/>
                <a:ea typeface="ＭＳ Ｐゴシック" charset="0"/>
                <a:cs typeface="Arial" charset="0"/>
              </a:rPr>
              <a:t>لي ستروبل</a:t>
            </a:r>
            <a:endParaRPr lang="en-US" dirty="0">
              <a:solidFill>
                <a:srgbClr val="FFFFFF"/>
              </a:solidFill>
              <a:latin typeface="Arial" charset="0"/>
              <a:ea typeface="ＭＳ Ｐゴシック" charset="0"/>
              <a:cs typeface="Arial" charset="0"/>
            </a:endParaRPr>
          </a:p>
        </p:txBody>
      </p:sp>
      <p:sp>
        <p:nvSpPr>
          <p:cNvPr id="3" name="Rectangle 2"/>
          <p:cNvSpPr txBox="1">
            <a:spLocks noChangeArrowheads="1"/>
          </p:cNvSpPr>
          <p:nvPr/>
        </p:nvSpPr>
        <p:spPr bwMode="auto">
          <a:xfrm>
            <a:off x="0" y="5334000"/>
            <a:ext cx="9144000" cy="1295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err="1">
                <a:ln>
                  <a:noFill/>
                </a:ln>
                <a:solidFill>
                  <a:srgbClr val="FFFFFF"/>
                </a:solidFill>
                <a:effectLst/>
                <a:uLnTx/>
                <a:uFillTx/>
                <a:latin typeface="Arial" charset="0"/>
                <a:ea typeface="Arial" charset="0"/>
                <a:cs typeface="Arial" charset="0"/>
              </a:rPr>
              <a:t>jesuschristonly.com</a:t>
            </a:r>
            <a:endParaRPr kumimoji="0" lang="en-US" sz="54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pic>
        <p:nvPicPr>
          <p:cNvPr id="128004" name="Picture 3" descr="LeeStrobe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143000"/>
            <a:ext cx="3175000" cy="427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827693"/>
      </p:ext>
    </p:extLst>
  </p:cSld>
  <p:clrMapOvr>
    <a:masterClrMapping/>
  </p:clrMapOvr>
  <p:transition spd="med">
    <p:randomBar dir="vert"/>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rPr>
              <a:t>1. </a:t>
            </a:r>
            <a:r>
              <a:rPr lang="ar-JO" dirty="0">
                <a:solidFill>
                  <a:srgbClr val="FFFF00"/>
                </a:solidFill>
                <a:effectLst>
                  <a:glow rad="228600">
                    <a:srgbClr val="000000"/>
                  </a:glow>
                </a:effectLst>
              </a:rPr>
              <a:t>الحياة</a:t>
            </a:r>
            <a:r>
              <a:rPr lang="ar-JO" dirty="0">
                <a:solidFill>
                  <a:srgbClr val="FFFFFF"/>
                </a:solidFill>
                <a:effectLst>
                  <a:glow rad="228600">
                    <a:srgbClr val="000000"/>
                  </a:glow>
                </a:effectLst>
              </a:rPr>
              <a:t> : أدرك أن يسوع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يعد </a:t>
            </a:r>
            <a:r>
              <a:rPr lang="ar-JO" dirty="0">
                <a:solidFill>
                  <a:srgbClr val="FFFF00"/>
                </a:solidFill>
                <a:effectLst>
                  <a:glow rad="228600">
                    <a:srgbClr val="000000"/>
                  </a:glow>
                </a:effectLst>
              </a:rPr>
              <a:t>حياة</a:t>
            </a:r>
            <a:r>
              <a:rPr lang="ar-JO" dirty="0">
                <a:solidFill>
                  <a:srgbClr val="FFFFFF"/>
                </a:solidFill>
                <a:effectLst>
                  <a:glow rad="228600">
                    <a:srgbClr val="000000"/>
                  </a:glow>
                </a:effectLst>
              </a:rPr>
              <a:t> رائعة في السماء لك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(يوحنا 14: 1-4)</a:t>
            </a:r>
            <a:r>
              <a:rPr lang="en-US" dirty="0">
                <a:solidFill>
                  <a:srgbClr val="FFFFFF"/>
                </a:solidFill>
                <a:effectLst>
                  <a:glow rad="228600">
                    <a:srgbClr val="000000"/>
                  </a:glow>
                </a:effectLst>
              </a:rPr>
              <a:t> </a:t>
            </a:r>
            <a:endParaRPr lang="en-US" dirty="0">
              <a:solidFill>
                <a:srgbClr val="FFFFFF"/>
              </a:solidFill>
              <a:effectLst>
                <a:glow rad="228600">
                  <a:srgbClr val="000000"/>
                </a:glow>
              </a:effectLst>
              <a:ea typeface="+mj-ea"/>
            </a:endParaRPr>
          </a:p>
        </p:txBody>
      </p:sp>
    </p:spTree>
    <p:extLst>
      <p:ext uri="{BB962C8B-B14F-4D97-AF65-F5344CB8AC3E}">
        <p14:creationId xmlns:p14="http://schemas.microsoft.com/office/powerpoint/2010/main" val="117440905"/>
      </p:ext>
    </p:extLst>
  </p:cSld>
  <p:clrMapOvr>
    <a:masterClrMapping/>
  </p:clrMapOvr>
  <p:transition spd="med">
    <p:randomBar dir="ver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AA6A13-4EE5-10BA-E9C5-385015B94103}"/>
              </a:ext>
            </a:extLst>
          </p:cNvPr>
          <p:cNvGrpSpPr/>
          <p:nvPr/>
        </p:nvGrpSpPr>
        <p:grpSpPr>
          <a:xfrm>
            <a:off x="0" y="0"/>
            <a:ext cx="9144000" cy="6858000"/>
            <a:chOff x="0" y="0"/>
            <a:chExt cx="9144000" cy="6858000"/>
          </a:xfrm>
        </p:grpSpPr>
        <p:pic>
          <p:nvPicPr>
            <p:cNvPr id="114690" name="Picture 3" descr="John 14.6 Sig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7FB09B12-9492-A030-3CE3-F78DE578F61A}"/>
                </a:ext>
              </a:extLst>
            </p:cNvPr>
            <p:cNvSpPr txBox="1">
              <a:spLocks noChangeArrowheads="1"/>
            </p:cNvSpPr>
            <p:nvPr/>
          </p:nvSpPr>
          <p:spPr bwMode="auto">
            <a:xfrm>
              <a:off x="914401" y="1025018"/>
              <a:ext cx="3460955" cy="3458495"/>
            </a:xfrm>
            <a:prstGeom prst="rect">
              <a:avLst/>
            </a:prstGeom>
            <a:solidFill>
              <a:srgbClr val="FFFF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الطريق</a:t>
              </a:r>
              <a:r>
                <a:rPr kumimoji="0" lang="ar-JO" sz="9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الوحيد</a:t>
              </a:r>
              <a:endParaRPr kumimoji="0" lang="en-US" sz="96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endParaRPr>
            </a:p>
          </p:txBody>
        </p:sp>
      </p:grpSp>
      <p:sp>
        <p:nvSpPr>
          <p:cNvPr id="114691" name="Rectangle 2"/>
          <p:cNvSpPr>
            <a:spLocks noGrp="1" noChangeArrowheads="1"/>
          </p:cNvSpPr>
          <p:nvPr>
            <p:ph type="ctrTitle"/>
          </p:nvPr>
        </p:nvSpPr>
        <p:spPr>
          <a:xfrm>
            <a:off x="4724400" y="0"/>
            <a:ext cx="4419600" cy="6858000"/>
          </a:xfrm>
          <a:solidFill>
            <a:srgbClr val="FFFFFF"/>
          </a:solidFill>
        </p:spPr>
        <p:txBody>
          <a:bodyPr/>
          <a:lstStyle/>
          <a:p>
            <a:pPr eaLnBrk="1" hangingPunct="1"/>
            <a:br>
              <a:rPr lang="en-US"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2.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ثق بالمسيح أنه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الوحيد للوصول لله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(14: 5-14)</a:t>
            </a:r>
            <a:endParaRPr lang="en-US" sz="5400"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3643974722"/>
      </p:ext>
    </p:extLst>
  </p:cSld>
  <p:clrMapOvr>
    <a:masterClrMapping/>
  </p:clrMapOvr>
  <p:transition spd="med">
    <p:randomBar dir="ver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914400"/>
            <a:ext cx="7772400" cy="1143000"/>
          </a:xfrm>
          <a:effectLst/>
        </p:spPr>
        <p:txBody>
          <a:bodyPr/>
          <a:lstStyle/>
          <a:p>
            <a:pPr eaLnBrk="1" hangingPunct="1"/>
            <a:r>
              <a:rPr lang="ar-JO" sz="6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الروح القدس</a:t>
            </a:r>
            <a:endParaRPr lang="en-US" sz="600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9635" name="Rectangle 3"/>
          <p:cNvSpPr>
            <a:spLocks noGrp="1" noChangeArrowheads="1"/>
          </p:cNvSpPr>
          <p:nvPr>
            <p:ph type="body" idx="1"/>
          </p:nvPr>
        </p:nvSpPr>
        <p:spPr>
          <a:xfrm>
            <a:off x="685800" y="4191000"/>
            <a:ext cx="7772400" cy="1905000"/>
          </a:xfrm>
          <a:effectLst>
            <a:outerShdw blurRad="25400" dist="25399" dir="2700000" algn="ctr" rotWithShape="0">
              <a:srgbClr val="000000">
                <a:alpha val="99962"/>
              </a:srgbClr>
            </a:outerShdw>
          </a:effectLst>
        </p:spPr>
        <p:txBody>
          <a:bodyPr/>
          <a:lstStyle/>
          <a:p>
            <a:pPr marL="0" indent="0" algn="ctr" eaLnBrk="1" hangingPunct="1">
              <a:lnSpc>
                <a:spcPct val="90000"/>
              </a:lnSpc>
              <a:buNone/>
            </a:pPr>
            <a:r>
              <a:rPr lang="ar-JO" sz="4000" dirty="0">
                <a:latin typeface="Arial" panose="020B0604020202020204" pitchFamily="34" charset="0"/>
                <a:cs typeface="Arial" panose="020B0604020202020204" pitchFamily="34" charset="0"/>
              </a:rPr>
              <a:t>كيف استطاع التلاميذ أن يتأقلموا عندما تركهم يسوع ليعود إلى السماء؟</a:t>
            </a:r>
            <a:endParaRPr lang="en-US" sz="4000" i="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2370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9634">
                                            <p:txEl>
                                              <p:pRg st="0" end="0"/>
                                            </p:txEl>
                                          </p:spTgt>
                                        </p:tgtEl>
                                        <p:attrNameLst>
                                          <p:attrName>style.visibility</p:attrName>
                                        </p:attrNameLst>
                                      </p:cBhvr>
                                      <p:to>
                                        <p:strVal val="visible"/>
                                      </p:to>
                                    </p:set>
                                    <p:animEffect transition="in" filter="box(out)">
                                      <p:cBhvr>
                                        <p:cTn id="7" dur="500"/>
                                        <p:tgtEl>
                                          <p:spTgt spid="696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3" descr="the-holy-spirit-as-a-pers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839788"/>
            <a:ext cx="8991600" cy="6018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3" name="Rectangle 2"/>
          <p:cNvSpPr>
            <a:spLocks noGrp="1" noChangeArrowheads="1"/>
          </p:cNvSpPr>
          <p:nvPr>
            <p:ph type="ctrTitle"/>
          </p:nvPr>
        </p:nvSpPr>
        <p:spPr>
          <a:xfrm>
            <a:off x="0" y="0"/>
            <a:ext cx="9144000" cy="1524000"/>
          </a:xfrm>
        </p:spPr>
        <p:txBody>
          <a:bodyPr/>
          <a:lstStyle/>
          <a:p>
            <a:pPr eaLnBrk="1" hangingPunct="1"/>
            <a:r>
              <a:rPr lang="ar-JO" dirty="0">
                <a:latin typeface="Arial" charset="0"/>
                <a:ea typeface="ＭＳ Ｐゴシック" charset="0"/>
                <a:cs typeface="Arial" charset="0"/>
              </a:rPr>
              <a:t>3. </a:t>
            </a:r>
            <a:r>
              <a:rPr lang="ar-JO" dirty="0">
                <a:solidFill>
                  <a:srgbClr val="FFFF00"/>
                </a:solidFill>
                <a:latin typeface="Arial" charset="0"/>
                <a:ea typeface="ＭＳ Ｐゴシック" charset="0"/>
                <a:cs typeface="Arial" charset="0"/>
              </a:rPr>
              <a:t>الحق</a:t>
            </a:r>
            <a:r>
              <a:rPr lang="ar-JO" dirty="0">
                <a:latin typeface="Arial" charset="0"/>
                <a:ea typeface="ＭＳ Ｐゴシック" charset="0"/>
                <a:cs typeface="Arial" charset="0"/>
              </a:rPr>
              <a:t> : اخضع ل</a:t>
            </a:r>
            <a:r>
              <a:rPr lang="ar-JO" dirty="0">
                <a:solidFill>
                  <a:srgbClr val="FFFF00"/>
                </a:solidFill>
                <a:latin typeface="Arial" charset="0"/>
                <a:ea typeface="ＭＳ Ｐゴシック" charset="0"/>
                <a:cs typeface="Arial" charset="0"/>
              </a:rPr>
              <a:t>تعليم</a:t>
            </a:r>
            <a:r>
              <a:rPr lang="ar-JO" dirty="0">
                <a:latin typeface="Arial" charset="0"/>
                <a:ea typeface="ＭＳ Ｐゴシック" charset="0"/>
                <a:cs typeface="Arial" charset="0"/>
              </a:rPr>
              <a:t> الروح (14: 15-31)</a:t>
            </a:r>
            <a:endParaRPr lang="en-US"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1018598179"/>
      </p:ext>
    </p:extLst>
  </p:cSld>
  <p:clrMapOvr>
    <a:masterClrMapping/>
  </p:clrMapOvr>
  <p:transition spd="med">
    <p:randomBar dir="vert"/>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glowh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title"/>
          </p:nvPr>
        </p:nvSpPr>
        <p:spPr>
          <a:xfrm>
            <a:off x="685800" y="990600"/>
            <a:ext cx="7772400" cy="1143000"/>
          </a:xfrm>
          <a:effectLst>
            <a:outerShdw blurRad="63500" dist="35921" dir="2700000" algn="ctr" rotWithShape="0">
              <a:schemeClr val="bg1">
                <a:alpha val="74998"/>
              </a:schemeClr>
            </a:outerShdw>
          </a:effectLst>
        </p:spPr>
        <p:txBody>
          <a:bodyPr/>
          <a:lstStyle/>
          <a:p>
            <a:pPr eaLnBrk="1" hangingPunct="1">
              <a:defRPr/>
            </a:pPr>
            <a:r>
              <a:rPr lang="ar-JO" sz="5400" dirty="0">
                <a:solidFill>
                  <a:srgbClr val="000090"/>
                </a:solidFill>
                <a:latin typeface="Arial" panose="020B0604020202020204" pitchFamily="34" charset="0"/>
                <a:ea typeface="+mj-ea"/>
                <a:cs typeface="Arial" panose="020B0604020202020204" pitchFamily="34" charset="0"/>
              </a:rPr>
              <a:t>خدمات الروح</a:t>
            </a:r>
            <a:br>
              <a:rPr lang="en-US" dirty="0">
                <a:solidFill>
                  <a:srgbClr val="000090"/>
                </a:solidFill>
                <a:latin typeface="Arial" panose="020B0604020202020204" pitchFamily="34" charset="0"/>
                <a:ea typeface="+mj-ea"/>
                <a:cs typeface="Arial" panose="020B0604020202020204" pitchFamily="34" charset="0"/>
              </a:rPr>
            </a:br>
            <a:r>
              <a:rPr lang="en-US" dirty="0">
                <a:solidFill>
                  <a:srgbClr val="000090"/>
                </a:solidFill>
                <a:latin typeface="Arial" panose="020B0604020202020204" pitchFamily="34" charset="0"/>
                <a:ea typeface="+mj-ea"/>
                <a:cs typeface="Arial" panose="020B0604020202020204" pitchFamily="34" charset="0"/>
              </a:rPr>
              <a:t>(</a:t>
            </a:r>
            <a:r>
              <a:rPr lang="ar-JO" dirty="0">
                <a:solidFill>
                  <a:srgbClr val="000090"/>
                </a:solidFill>
                <a:latin typeface="Arial" panose="020B0604020202020204" pitchFamily="34" charset="0"/>
                <a:ea typeface="+mj-ea"/>
                <a:cs typeface="Arial" panose="020B0604020202020204" pitchFamily="34" charset="0"/>
              </a:rPr>
              <a:t>يوحنا 14: 15-31</a:t>
            </a:r>
            <a:r>
              <a:rPr lang="en-US" dirty="0">
                <a:solidFill>
                  <a:srgbClr val="000090"/>
                </a:solidFill>
                <a:latin typeface="Arial" panose="020B0604020202020204" pitchFamily="34" charset="0"/>
                <a:ea typeface="+mj-ea"/>
                <a:cs typeface="Arial" panose="020B0604020202020204" pitchFamily="34" charset="0"/>
              </a:rPr>
              <a:t>)</a:t>
            </a:r>
          </a:p>
        </p:txBody>
      </p:sp>
      <p:sp>
        <p:nvSpPr>
          <p:cNvPr id="71684" name="Rectangle 4"/>
          <p:cNvSpPr>
            <a:spLocks noGrp="1" noChangeArrowheads="1"/>
          </p:cNvSpPr>
          <p:nvPr>
            <p:ph type="body" idx="1"/>
          </p:nvPr>
        </p:nvSpPr>
        <p:spPr>
          <a:xfrm>
            <a:off x="2057400" y="2784475"/>
            <a:ext cx="4648200" cy="3159125"/>
          </a:xfrm>
          <a:effectLst>
            <a:outerShdw blurRad="63500" dist="35921" dir="2700000" algn="ctr" rotWithShape="0">
              <a:schemeClr val="bg1">
                <a:alpha val="74998"/>
              </a:schemeClr>
            </a:outerShdw>
          </a:effectLst>
        </p:spPr>
        <p:txBody>
          <a:bodyPr/>
          <a:lstStyle/>
          <a:p>
            <a:pPr algn="ctr" rtl="1" eaLnBrk="1" hangingPunct="1">
              <a:defRPr/>
            </a:pPr>
            <a:r>
              <a:rPr lang="ar-JO" sz="3600" b="1" dirty="0">
                <a:solidFill>
                  <a:schemeClr val="tx2"/>
                </a:solidFill>
                <a:latin typeface="Arial" panose="020B0604020202020204" pitchFamily="34" charset="0"/>
                <a:cs typeface="Arial" panose="020B0604020202020204" pitchFamily="34" charset="0"/>
              </a:rPr>
              <a:t>يرشد ويعلم (15-21)</a:t>
            </a:r>
            <a:endParaRPr lang="en-US" sz="36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92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fade">
                                      <p:cBhvr>
                                        <p:cTn id="7" dur="500"/>
                                        <p:tgtEl>
                                          <p:spTgt spid="716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ctrTitle"/>
          </p:nvPr>
        </p:nvSpPr>
        <p:spPr>
          <a:xfrm>
            <a:off x="5257800" y="5105400"/>
            <a:ext cx="3657600" cy="1219200"/>
          </a:xfrm>
        </p:spPr>
        <p:txBody>
          <a:bodyPr/>
          <a:lstStyle/>
          <a:p>
            <a:pPr eaLnBrk="1" hangingPunct="1"/>
            <a:r>
              <a:rPr lang="ar-JO" dirty="0">
                <a:solidFill>
                  <a:srgbClr val="FFFFFF"/>
                </a:solidFill>
                <a:latin typeface="Arial" charset="0"/>
                <a:ea typeface="ＭＳ Ｐゴシック" charset="0"/>
                <a:cs typeface="Arial" charset="0"/>
              </a:rPr>
              <a:t>الروح يحامي</a:t>
            </a:r>
            <a:endParaRPr lang="en-US" dirty="0">
              <a:solidFill>
                <a:srgbClr val="FFFFFF"/>
              </a:solidFill>
              <a:latin typeface="Arial" charset="0"/>
              <a:ea typeface="ＭＳ Ｐゴシック" charset="0"/>
              <a:cs typeface="Arial" charset="0"/>
            </a:endParaRPr>
          </a:p>
        </p:txBody>
      </p:sp>
      <p:pic>
        <p:nvPicPr>
          <p:cNvPr id="142339" name="Picture 2" descr="John14_15-1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4775"/>
            <a:ext cx="5486400" cy="675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A1D424FB-82F5-028E-813A-0DE45923CE2A}"/>
              </a:ext>
            </a:extLst>
          </p:cNvPr>
          <p:cNvSpPr/>
          <p:nvPr/>
        </p:nvSpPr>
        <p:spPr bwMode="auto">
          <a:xfrm>
            <a:off x="2743200" y="1124744"/>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5" name="Oval 4">
            <a:extLst>
              <a:ext uri="{FF2B5EF4-FFF2-40B4-BE49-F238E27FC236}">
                <a16:creationId xmlns:a16="http://schemas.microsoft.com/office/drawing/2014/main" id="{60ABD4F6-6AF1-75F9-28AE-5632555E2C24}"/>
              </a:ext>
            </a:extLst>
          </p:cNvPr>
          <p:cNvSpPr/>
          <p:nvPr/>
        </p:nvSpPr>
        <p:spPr bwMode="auto">
          <a:xfrm>
            <a:off x="1763486" y="-40027"/>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6" name="Oval 5">
            <a:extLst>
              <a:ext uri="{FF2B5EF4-FFF2-40B4-BE49-F238E27FC236}">
                <a16:creationId xmlns:a16="http://schemas.microsoft.com/office/drawing/2014/main" id="{0FDB38E4-2D83-EEF7-A73F-69264C67DA18}"/>
              </a:ext>
            </a:extLst>
          </p:cNvPr>
          <p:cNvSpPr/>
          <p:nvPr/>
        </p:nvSpPr>
        <p:spPr bwMode="auto">
          <a:xfrm>
            <a:off x="3407229" y="732859"/>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6">
            <a:extLst>
              <a:ext uri="{FF2B5EF4-FFF2-40B4-BE49-F238E27FC236}">
                <a16:creationId xmlns:a16="http://schemas.microsoft.com/office/drawing/2014/main" id="{0758B4F4-1A7C-DC96-CC51-E12CA117C515}"/>
              </a:ext>
            </a:extLst>
          </p:cNvPr>
          <p:cNvSpPr/>
          <p:nvPr/>
        </p:nvSpPr>
        <p:spPr bwMode="auto">
          <a:xfrm rot="5189683">
            <a:off x="1570287" y="1376772"/>
            <a:ext cx="1944216" cy="864096"/>
          </a:xfrm>
          <a:prstGeom prst="rect">
            <a:avLst/>
          </a:prstGeom>
          <a:solidFill>
            <a:srgbClr val="000000"/>
          </a:solidFill>
          <a:ln w="9525" cap="flat" cmpd="sng" algn="ctr">
            <a:solidFill>
              <a:schemeClr val="tx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8" name="Oval 7">
            <a:extLst>
              <a:ext uri="{FF2B5EF4-FFF2-40B4-BE49-F238E27FC236}">
                <a16:creationId xmlns:a16="http://schemas.microsoft.com/office/drawing/2014/main" id="{4ED104CF-4893-9C5F-3358-DDA4AF006296}"/>
              </a:ext>
            </a:extLst>
          </p:cNvPr>
          <p:cNvSpPr/>
          <p:nvPr/>
        </p:nvSpPr>
        <p:spPr bwMode="auto">
          <a:xfrm>
            <a:off x="979715" y="-344827"/>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9" name="Oval 8">
            <a:extLst>
              <a:ext uri="{FF2B5EF4-FFF2-40B4-BE49-F238E27FC236}">
                <a16:creationId xmlns:a16="http://schemas.microsoft.com/office/drawing/2014/main" id="{F5C53829-6BAB-3668-11D6-A071D777992F}"/>
              </a:ext>
            </a:extLst>
          </p:cNvPr>
          <p:cNvSpPr/>
          <p:nvPr/>
        </p:nvSpPr>
        <p:spPr bwMode="auto">
          <a:xfrm>
            <a:off x="2732315" y="188573"/>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0" name="Oval 9">
            <a:extLst>
              <a:ext uri="{FF2B5EF4-FFF2-40B4-BE49-F238E27FC236}">
                <a16:creationId xmlns:a16="http://schemas.microsoft.com/office/drawing/2014/main" id="{EF93080C-AA43-0560-8A69-55902DE7A6AD}"/>
              </a:ext>
            </a:extLst>
          </p:cNvPr>
          <p:cNvSpPr/>
          <p:nvPr/>
        </p:nvSpPr>
        <p:spPr bwMode="auto">
          <a:xfrm>
            <a:off x="3799115" y="123259"/>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543588650"/>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في التخلي الحلو، اسمحوا لي أن أتسرب من أجلك</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09989291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pirit sent by Chri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80513" cy="693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0"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ar-JO" dirty="0">
                <a:solidFill>
                  <a:srgbClr val="FFFFFF"/>
                </a:solidFill>
                <a:latin typeface="Arial" panose="020B0604020202020204" pitchFamily="34" charset="0"/>
                <a:ea typeface="ＭＳ Ｐゴシック" charset="0"/>
                <a:cs typeface="Arial" panose="020B0604020202020204" pitchFamily="34" charset="0"/>
              </a:rPr>
              <a:t>يوحنا 14: 15-17</a:t>
            </a:r>
            <a:endParaRPr kumimoji="0"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28354" name="Rectangle 3"/>
          <p:cNvSpPr>
            <a:spLocks noGrp="1" noChangeArrowheads="1"/>
          </p:cNvSpPr>
          <p:nvPr>
            <p:ph type="body" idx="4294967295"/>
          </p:nvPr>
        </p:nvSpPr>
        <p:spPr>
          <a:xfrm>
            <a:off x="285750" y="1745942"/>
            <a:ext cx="8858250" cy="4322762"/>
          </a:xfrm>
        </p:spPr>
        <p:txBody>
          <a:bodyPr/>
          <a:lstStyle/>
          <a:p>
            <a:pPr marL="0" indent="0" algn="ctr" eaLnBrk="1" hangingPunct="1">
              <a:buFont typeface="Wingdings" charset="0"/>
              <a:buNone/>
              <a:defRPr/>
            </a:pPr>
            <a:r>
              <a:rPr kumimoji="0" lang="ar-JO"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15 إن كنتم تحبونني فاحفظوا وصاياي 16 وأنا أطلب من الآب فيعطيكم </a:t>
            </a:r>
            <a:r>
              <a:rPr kumimoji="0" lang="ar-JO" dirty="0">
                <a:solidFill>
                  <a:srgbClr val="FFFF00"/>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معزياً آخر ليمكث معكم إلى الأبد </a:t>
            </a:r>
            <a:r>
              <a:rPr kumimoji="0" lang="ar-JO"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17 روح الحق الذي لا يستطيع العالم أن يقبله لأنه لا يراه ولا يعرفه وأما أنتم فتعرفونه لأنه ماكث معكم ويكون فيكم</a:t>
            </a:r>
            <a:endParaRPr kumimoji="0" lang="en-US"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293892" name="TextBox 4"/>
          <p:cNvSpPr txBox="1">
            <a:spLocks noChangeArrowheads="1"/>
          </p:cNvSpPr>
          <p:nvPr/>
        </p:nvSpPr>
        <p:spPr bwMode="auto">
          <a:xfrm>
            <a:off x="9251157" y="0"/>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xvi</a:t>
            </a:r>
            <a:b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II. D.</a:t>
            </a:r>
          </a:p>
        </p:txBody>
      </p:sp>
    </p:spTree>
    <p:extLst>
      <p:ext uri="{BB962C8B-B14F-4D97-AF65-F5344CB8AC3E}">
        <p14:creationId xmlns:p14="http://schemas.microsoft.com/office/powerpoint/2010/main" val="12425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8354">
                                            <p:txEl>
                                              <p:pRg st="0" end="0"/>
                                            </p:txEl>
                                          </p:spTgt>
                                        </p:tgtEl>
                                        <p:attrNameLst>
                                          <p:attrName>style.visibility</p:attrName>
                                        </p:attrNameLst>
                                      </p:cBhvr>
                                      <p:to>
                                        <p:strVal val="visible"/>
                                      </p:to>
                                    </p:set>
                                    <p:animEffect transition="in" filter="strips(downLeft)">
                                      <p:cBhvr>
                                        <p:cTn id="7" dur="500"/>
                                        <p:tgtEl>
                                          <p:spTgt spid="2283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spirit sent by Christ.jpg"/>
          <p:cNvPicPr>
            <a:picLocks noChangeAspect="1"/>
          </p:cNvPicPr>
          <p:nvPr/>
        </p:nvPicPr>
        <p:blipFill>
          <a:blip r:embed="rId2" cstate="print">
            <a:lum bright="14000"/>
            <a:extLst>
              <a:ext uri="{28A0092B-C50C-407E-A947-70E740481C1C}">
                <a14:useLocalDpi xmlns:a14="http://schemas.microsoft.com/office/drawing/2010/main" val="0"/>
              </a:ext>
            </a:extLst>
          </a:blip>
          <a:srcRect/>
          <a:stretch>
            <a:fillRect/>
          </a:stretch>
        </p:blipFill>
        <p:spPr bwMode="auto">
          <a:xfrm>
            <a:off x="-152400" y="766763"/>
            <a:ext cx="9448800" cy="629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Title 1"/>
          <p:cNvSpPr>
            <a:spLocks noGrp="1"/>
          </p:cNvSpPr>
          <p:nvPr>
            <p:ph type="title"/>
          </p:nvPr>
        </p:nvSpPr>
        <p:spPr>
          <a:xfrm>
            <a:off x="0" y="0"/>
            <a:ext cx="9144000" cy="838200"/>
          </a:xfrm>
        </p:spPr>
        <p:txBody>
          <a:bodyPr/>
          <a:lstStyle/>
          <a:p>
            <a:r>
              <a:rPr lang="ar-JO" dirty="0">
                <a:latin typeface="Arial" charset="0"/>
                <a:ea typeface="ＭＳ Ｐゴシック" charset="0"/>
                <a:cs typeface="Arial" charset="0"/>
              </a:rPr>
              <a:t>المعزي (يوحنا 14: 16)</a:t>
            </a:r>
            <a:endParaRPr lang="en-US" dirty="0">
              <a:latin typeface="Arial" charset="0"/>
              <a:ea typeface="ＭＳ Ｐゴシック" charset="0"/>
              <a:cs typeface="Arial" charset="0"/>
            </a:endParaRPr>
          </a:p>
        </p:txBody>
      </p:sp>
      <p:sp>
        <p:nvSpPr>
          <p:cNvPr id="6" name="Title 1"/>
          <p:cNvSpPr txBox="1">
            <a:spLocks/>
          </p:cNvSpPr>
          <p:nvPr/>
        </p:nvSpPr>
        <p:spPr bwMode="auto">
          <a:xfrm>
            <a:off x="0" y="8382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000000"/>
                </a:solidFill>
                <a:effectLst/>
                <a:uLnTx/>
                <a:uFillTx/>
                <a:latin typeface="Arial"/>
                <a:ea typeface="ＭＳ Ｐゴシック" charset="-128"/>
                <a:cs typeface="Arial"/>
              </a:rPr>
              <a:t>المحامي = المرشد = المعزي</a:t>
            </a:r>
            <a:r>
              <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rPr>
              <a:t> </a:t>
            </a:r>
          </a:p>
        </p:txBody>
      </p:sp>
      <p:sp>
        <p:nvSpPr>
          <p:cNvPr id="7" name="Title 1"/>
          <p:cNvSpPr txBox="1">
            <a:spLocks/>
          </p:cNvSpPr>
          <p:nvPr/>
        </p:nvSpPr>
        <p:spPr bwMode="auto">
          <a:xfrm>
            <a:off x="0" y="24638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000000"/>
                </a:solidFill>
                <a:effectLst/>
                <a:uLnTx/>
                <a:uFillTx/>
                <a:latin typeface="Arial"/>
                <a:ea typeface="ＭＳ Ｐゴシック" charset="-128"/>
                <a:cs typeface="Arial"/>
              </a:rPr>
              <a:t>المعاني اليونانية لكلمة آخر</a:t>
            </a:r>
            <a:endPar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endParaRPr>
          </a:p>
        </p:txBody>
      </p:sp>
      <p:sp>
        <p:nvSpPr>
          <p:cNvPr id="8" name="Title 1"/>
          <p:cNvSpPr txBox="1">
            <a:spLocks/>
          </p:cNvSpPr>
          <p:nvPr/>
        </p:nvSpPr>
        <p:spPr bwMode="auto">
          <a:xfrm>
            <a:off x="0" y="32766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هيتيروس = آخر من نوع مختلف</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0" y="16510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اليوناني = الذي يأتي إلى جانبك</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3" name="Oval 12"/>
          <p:cNvSpPr>
            <a:spLocks noChangeArrowheads="1"/>
          </p:cNvSpPr>
          <p:nvPr/>
        </p:nvSpPr>
        <p:spPr bwMode="auto">
          <a:xfrm>
            <a:off x="533400" y="4114800"/>
            <a:ext cx="8610600" cy="990600"/>
          </a:xfrm>
          <a:prstGeom prst="ellipse">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0" name="Title 1"/>
          <p:cNvSpPr txBox="1">
            <a:spLocks/>
          </p:cNvSpPr>
          <p:nvPr/>
        </p:nvSpPr>
        <p:spPr bwMode="auto">
          <a:xfrm>
            <a:off x="381000" y="4140200"/>
            <a:ext cx="8763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آلوس = آخر من نفس النوع</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 name="Title 1"/>
          <p:cNvSpPr txBox="1">
            <a:spLocks/>
          </p:cNvSpPr>
          <p:nvPr/>
        </p:nvSpPr>
        <p:spPr bwMode="auto">
          <a:xfrm>
            <a:off x="-152400" y="5208918"/>
            <a:ext cx="9448800" cy="1371600"/>
          </a:xfrm>
          <a:prstGeom prst="rect">
            <a:avLst/>
          </a:prstGeom>
          <a:solidFill>
            <a:srgbClr val="0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0" cap="none" spc="0" normalizeH="0" baseline="0" noProof="0" dirty="0">
                <a:ln>
                  <a:noFill/>
                </a:ln>
                <a:solidFill>
                  <a:srgbClr val="FFFFFF"/>
                </a:solidFill>
                <a:effectLst/>
                <a:uLnTx/>
                <a:uFillTx/>
                <a:latin typeface="Arial"/>
                <a:ea typeface="ＭＳ Ｐゴシック" charset="-128"/>
                <a:cs typeface="Arial"/>
              </a:rPr>
              <a:t>سيأتي الروح إلى جانبنا بنفس الطريقة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0" cap="none" spc="0" normalizeH="0" baseline="0" noProof="0" dirty="0">
                <a:ln>
                  <a:noFill/>
                </a:ln>
                <a:solidFill>
                  <a:srgbClr val="FFFFFF"/>
                </a:solidFill>
                <a:effectLst/>
                <a:uLnTx/>
                <a:uFillTx/>
                <a:latin typeface="Arial"/>
                <a:ea typeface="ＭＳ Ｐゴシック" charset="-128"/>
                <a:cs typeface="Arial"/>
              </a:rPr>
              <a:t> التي كان فيها يسوع إلى جانبنا</a:t>
            </a:r>
            <a:endParaRPr kumimoji="0" lang="en-US" sz="3600" b="1" i="1" u="none" strike="noStrike" kern="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18589297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animBg="1"/>
      <p:bldP spid="10" grpId="0"/>
      <p:bldP spid="11"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1"/>
            <a:ext cx="6300192" cy="2060575"/>
          </a:xfrm>
          <a:solidFill>
            <a:srgbClr val="000000"/>
          </a:solidFill>
          <a:effectLst>
            <a:outerShdw blurRad="38100" dist="38099" dir="2700000" algn="ctr" rotWithShape="0">
              <a:srgbClr val="000000">
                <a:alpha val="99962"/>
              </a:srgbClr>
            </a:outerShdw>
          </a:effectLst>
        </p:spPr>
        <p:txBody>
          <a:bodyPr/>
          <a:lstStyle/>
          <a:p>
            <a:pPr>
              <a:defRPr/>
            </a:pPr>
            <a:br>
              <a:rPr lang="en-US" sz="2400" dirty="0">
                <a:solidFill>
                  <a:srgbClr val="FFFFFF"/>
                </a:solidFill>
                <a:latin typeface="Arial" panose="020B0604020202020204" pitchFamily="34" charset="0"/>
                <a:cs typeface="Arial" panose="020B0604020202020204" pitchFamily="34" charset="0"/>
              </a:rPr>
            </a:br>
            <a:r>
              <a:rPr lang="ar-JO" sz="2400" dirty="0">
                <a:solidFill>
                  <a:srgbClr val="FFFFFF"/>
                </a:solidFill>
                <a:latin typeface="Arial" panose="020B0604020202020204" pitchFamily="34" charset="0"/>
                <a:cs typeface="Arial" panose="020B0604020202020204" pitchFamily="34" charset="0"/>
              </a:rPr>
              <a:t>ولكن إن كان أحد ليس له روح المسيح فذلك ليس له ... وإن كان روح الذي أقام يسوع من الأموات ساكناً فيكم</a:t>
            </a:r>
            <a:br>
              <a:rPr lang="ar-JO" sz="2400" dirty="0">
                <a:solidFill>
                  <a:srgbClr val="FFFFFF"/>
                </a:solidFill>
                <a:latin typeface="Arial" panose="020B0604020202020204" pitchFamily="34" charset="0"/>
                <a:cs typeface="Arial" panose="020B0604020202020204" pitchFamily="34" charset="0"/>
              </a:rPr>
            </a:br>
            <a:r>
              <a:rPr lang="ar-JO" sz="2400" dirty="0">
                <a:solidFill>
                  <a:srgbClr val="FFFFFF"/>
                </a:solidFill>
                <a:latin typeface="Arial" panose="020B0604020202020204" pitchFamily="34" charset="0"/>
                <a:cs typeface="Arial" panose="020B0604020202020204" pitchFamily="34" charset="0"/>
              </a:rPr>
              <a:t>(رومية 8 :9، 11)</a:t>
            </a:r>
            <a:endParaRPr lang="en-US" sz="2400" dirty="0">
              <a:solidFill>
                <a:srgbClr val="FFFFFF"/>
              </a:solidFill>
              <a:latin typeface="Arial" panose="020B0604020202020204" pitchFamily="34" charset="0"/>
              <a:cs typeface="Arial" panose="020B0604020202020204" pitchFamily="34" charset="0"/>
            </a:endParaRPr>
          </a:p>
        </p:txBody>
      </p:sp>
      <p:pic>
        <p:nvPicPr>
          <p:cNvPr id="4" name="Picture 1">
            <a:extLst>
              <a:ext uri="{FF2B5EF4-FFF2-40B4-BE49-F238E27FC236}">
                <a16:creationId xmlns:a16="http://schemas.microsoft.com/office/drawing/2014/main" id="{7D9BB7F4-C17D-5D4E-AFEB-ACC99D753E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7386" y="2060575"/>
            <a:ext cx="1377950" cy="133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159858"/>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glowha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Grp="1" noChangeArrowheads="1"/>
          </p:cNvSpPr>
          <p:nvPr>
            <p:ph type="title"/>
          </p:nvPr>
        </p:nvSpPr>
        <p:spPr>
          <a:xfrm>
            <a:off x="685800" y="990600"/>
            <a:ext cx="7772400" cy="1143000"/>
          </a:xfrm>
          <a:effectLst>
            <a:outerShdw blurRad="63500" dist="35921" dir="2700000" algn="ctr" rotWithShape="0">
              <a:schemeClr val="bg1">
                <a:alpha val="74998"/>
              </a:schemeClr>
            </a:outerShdw>
          </a:effectLst>
        </p:spPr>
        <p:txBody>
          <a:bodyPr/>
          <a:lstStyle/>
          <a:p>
            <a:pPr eaLnBrk="1" hangingPunct="1">
              <a:defRPr/>
            </a:pPr>
            <a:r>
              <a:rPr lang="en-US" sz="5400" dirty="0">
                <a:solidFill>
                  <a:srgbClr val="000090"/>
                </a:solidFill>
                <a:ea typeface="+mj-ea"/>
                <a:cs typeface="+mj-cs"/>
              </a:rPr>
              <a:t>Spirit Ministries</a:t>
            </a:r>
            <a:r>
              <a:rPr lang="en-US" dirty="0">
                <a:solidFill>
                  <a:srgbClr val="000090"/>
                </a:solidFill>
                <a:ea typeface="+mj-ea"/>
                <a:cs typeface="+mj-cs"/>
              </a:rPr>
              <a:t> </a:t>
            </a:r>
            <a:br>
              <a:rPr lang="en-US" dirty="0">
                <a:solidFill>
                  <a:srgbClr val="000090"/>
                </a:solidFill>
                <a:ea typeface="+mj-ea"/>
                <a:cs typeface="+mj-cs"/>
              </a:rPr>
            </a:br>
            <a:r>
              <a:rPr lang="en-US" dirty="0">
                <a:solidFill>
                  <a:srgbClr val="000090"/>
                </a:solidFill>
                <a:ea typeface="+mj-ea"/>
                <a:cs typeface="+mj-cs"/>
              </a:rPr>
              <a:t>(John 14:15-31)</a:t>
            </a:r>
          </a:p>
        </p:txBody>
      </p:sp>
      <p:sp>
        <p:nvSpPr>
          <p:cNvPr id="71684" name="Rectangle 4"/>
          <p:cNvSpPr>
            <a:spLocks noGrp="1" noChangeArrowheads="1"/>
          </p:cNvSpPr>
          <p:nvPr>
            <p:ph type="body" idx="1"/>
          </p:nvPr>
        </p:nvSpPr>
        <p:spPr>
          <a:xfrm>
            <a:off x="2057400" y="2784475"/>
            <a:ext cx="4648200" cy="3159125"/>
          </a:xfrm>
          <a:effectLst/>
        </p:spPr>
        <p:txBody>
          <a:bodyPr/>
          <a:lstStyle/>
          <a:p>
            <a:pPr algn="ctr" eaLnBrk="1" hangingPunct="1">
              <a:defRPr/>
            </a:pPr>
            <a:r>
              <a:rPr lang="en-US" sz="3600" b="1">
                <a:solidFill>
                  <a:schemeClr val="tx2"/>
                </a:solidFill>
                <a:ea typeface="+mn-ea"/>
                <a:cs typeface="+mn-cs"/>
              </a:rPr>
              <a:t>Counsels &amp; teaches</a:t>
            </a:r>
            <a:br>
              <a:rPr lang="en-US" sz="3600" b="1">
                <a:solidFill>
                  <a:schemeClr val="tx2"/>
                </a:solidFill>
                <a:ea typeface="+mn-ea"/>
                <a:cs typeface="+mn-cs"/>
              </a:rPr>
            </a:br>
            <a:r>
              <a:rPr lang="en-US" sz="3600" b="1">
                <a:solidFill>
                  <a:schemeClr val="tx2"/>
                </a:solidFill>
                <a:ea typeface="+mn-ea"/>
                <a:cs typeface="+mn-cs"/>
              </a:rPr>
              <a:t>(15-21)</a:t>
            </a:r>
          </a:p>
          <a:p>
            <a:pPr algn="ctr" eaLnBrk="1" hangingPunct="1">
              <a:defRPr/>
            </a:pPr>
            <a:r>
              <a:rPr lang="en-US" sz="3600" b="1">
                <a:solidFill>
                  <a:schemeClr val="tx2"/>
                </a:solidFill>
                <a:ea typeface="+mn-ea"/>
                <a:cs typeface="+mn-cs"/>
              </a:rPr>
              <a:t>Enables obedience &amp; grants peace </a:t>
            </a:r>
            <a:br>
              <a:rPr lang="en-US" sz="3600" b="1">
                <a:solidFill>
                  <a:schemeClr val="tx2"/>
                </a:solidFill>
                <a:ea typeface="+mn-ea"/>
                <a:cs typeface="+mn-cs"/>
              </a:rPr>
            </a:br>
            <a:r>
              <a:rPr lang="en-US" sz="3600" b="1">
                <a:solidFill>
                  <a:schemeClr val="tx2"/>
                </a:solidFill>
                <a:ea typeface="+mn-ea"/>
                <a:cs typeface="+mn-cs"/>
              </a:rPr>
              <a:t>(22-31)</a:t>
            </a:r>
          </a:p>
        </p:txBody>
      </p:sp>
    </p:spTree>
    <p:extLst>
      <p:ext uri="{BB962C8B-B14F-4D97-AF65-F5344CB8AC3E}">
        <p14:creationId xmlns:p14="http://schemas.microsoft.com/office/powerpoint/2010/main" val="3740949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fade">
                                      <p:cBhvr>
                                        <p:cTn id="7" dur="500"/>
                                        <p:tgtEl>
                                          <p:spTgt spid="716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684">
                                            <p:txEl>
                                              <p:pRg st="1" end="1"/>
                                            </p:txEl>
                                          </p:spTgt>
                                        </p:tgtEl>
                                        <p:attrNameLst>
                                          <p:attrName>style.visibility</p:attrName>
                                        </p:attrNameLst>
                                      </p:cBhvr>
                                      <p:to>
                                        <p:strVal val="visible"/>
                                      </p:to>
                                    </p:set>
                                    <p:animEffect transition="in" filter="fade">
                                      <p:cBhvr>
                                        <p:cTn id="12" dur="500"/>
                                        <p:tgtEl>
                                          <p:spTgt spid="7168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the Bible Says About Peace of Mind">
            <a:extLst>
              <a:ext uri="{FF2B5EF4-FFF2-40B4-BE49-F238E27FC236}">
                <a16:creationId xmlns:a16="http://schemas.microsoft.com/office/drawing/2014/main" id="{E3817C16-B1EE-2B0F-523F-B69A18C5A7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9213"/>
            <a:ext cx="9144000" cy="6046787"/>
          </a:xfrm>
          <a:prstGeom prst="rect">
            <a:avLst/>
          </a:prstGeom>
          <a:noFill/>
          <a:extLst>
            <a:ext uri="{909E8E84-426E-40DD-AFC4-6F175D3DCCD1}">
              <a14:hiddenFill xmlns:a14="http://schemas.microsoft.com/office/drawing/2010/main">
                <a:solidFill>
                  <a:srgbClr val="FFFFFF"/>
                </a:solidFill>
              </a14:hiddenFill>
            </a:ext>
          </a:extLst>
        </p:spPr>
      </p:pic>
      <p:sp>
        <p:nvSpPr>
          <p:cNvPr id="149507" name="Rectangle 2"/>
          <p:cNvSpPr>
            <a:spLocks noGrp="1" noChangeArrowheads="1"/>
          </p:cNvSpPr>
          <p:nvPr>
            <p:ph type="ctrTitle"/>
          </p:nvPr>
        </p:nvSpPr>
        <p:spPr>
          <a:xfrm>
            <a:off x="0" y="4060723"/>
            <a:ext cx="3156155" cy="762000"/>
          </a:xfrm>
        </p:spPr>
        <p:txBody>
          <a:bodyPr/>
          <a:lstStyle/>
          <a:p>
            <a:pPr eaLnBrk="1" hangingPunct="1"/>
            <a:r>
              <a:rPr lang="ar-JO" sz="3600" dirty="0">
                <a:solidFill>
                  <a:srgbClr val="FFFFFF"/>
                </a:solidFill>
                <a:latin typeface="Arial" charset="0"/>
                <a:ea typeface="ＭＳ Ｐゴシック" charset="0"/>
                <a:cs typeface="Arial" charset="0"/>
              </a:rPr>
              <a:t>يوحنا 14: 27</a:t>
            </a:r>
            <a:endParaRPr lang="en-US" sz="3600" dirty="0">
              <a:solidFill>
                <a:srgbClr val="FFFFFF"/>
              </a:solidFill>
              <a:latin typeface="Arial" charset="0"/>
              <a:ea typeface="ＭＳ Ｐゴシック" charset="0"/>
              <a:cs typeface="Arial" charset="0"/>
            </a:endParaRPr>
          </a:p>
        </p:txBody>
      </p:sp>
      <p:sp>
        <p:nvSpPr>
          <p:cNvPr id="2" name="Rectangle 2">
            <a:extLst>
              <a:ext uri="{FF2B5EF4-FFF2-40B4-BE49-F238E27FC236}">
                <a16:creationId xmlns:a16="http://schemas.microsoft.com/office/drawing/2014/main" id="{BF819578-1539-6250-A4D9-45C90E98BB92}"/>
              </a:ext>
            </a:extLst>
          </p:cNvPr>
          <p:cNvSpPr txBox="1">
            <a:spLocks noChangeArrowheads="1"/>
          </p:cNvSpPr>
          <p:nvPr/>
        </p:nvSpPr>
        <p:spPr bwMode="auto">
          <a:xfrm>
            <a:off x="88490" y="5102942"/>
            <a:ext cx="8922775" cy="15043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سلاَماً أَتْرُكُ لَكُمْ. سلاَمِي أُعْطِيكُمْ. لَيْسَ كَمَا يُعْطِي الْعَالَمُ أُعْطِيكُمْ أَنَا. لاَ تَضْطَرِبْ قُلُوبُكُمْ وَلاَ تَرْهَبْ.</a:t>
            </a:r>
            <a:endPar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49813590"/>
      </p:ext>
    </p:extLst>
  </p:cSld>
  <p:clrMapOvr>
    <a:masterClrMapping/>
  </p:clrMapOvr>
  <p:transition spd="med">
    <p:randomBar dir="vert"/>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4" descr="confusio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0" y="5334000"/>
            <a:ext cx="9144000" cy="1524000"/>
          </a:xfrm>
          <a:solidFill>
            <a:srgbClr val="800000"/>
          </a:solidFill>
        </p:spPr>
        <p:txBody>
          <a:bodyPr/>
          <a:lstStyle/>
          <a:p>
            <a:pPr eaLnBrk="1" hangingPunct="1"/>
            <a:r>
              <a:rPr lang="ar-JO"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التشويش</a:t>
            </a:r>
            <a:endParaRPr lang="en-US"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grpSp>
        <p:nvGrpSpPr>
          <p:cNvPr id="2" name="Group 6"/>
          <p:cNvGrpSpPr>
            <a:grpSpLocks/>
          </p:cNvGrpSpPr>
          <p:nvPr/>
        </p:nvGrpSpPr>
        <p:grpSpPr bwMode="auto">
          <a:xfrm>
            <a:off x="0" y="-688975"/>
            <a:ext cx="9144000" cy="6099175"/>
            <a:chOff x="0" y="-773113"/>
            <a:chExt cx="9144000" cy="6099176"/>
          </a:xfrm>
        </p:grpSpPr>
        <p:pic>
          <p:nvPicPr>
            <p:cNvPr id="151558" name="Picture 5" descr="lace1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73113"/>
              <a:ext cx="9144000" cy="6099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066800" y="1066800"/>
              <a:ext cx="8001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التعزية</a:t>
              </a:r>
              <a:endParaRPr kumimoji="0" lang="en-US" sz="9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grpSp>
      <p:sp>
        <p:nvSpPr>
          <p:cNvPr id="8" name="Striped Right Arrow 7"/>
          <p:cNvSpPr/>
          <p:nvPr/>
        </p:nvSpPr>
        <p:spPr bwMode="auto">
          <a:xfrm rot="17654303">
            <a:off x="3584575" y="3351213"/>
            <a:ext cx="2241550" cy="1371600"/>
          </a:xfrm>
          <a:prstGeom prst="stripedRightArrow">
            <a:avLst>
              <a:gd name="adj1" fmla="val 5332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207082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cross_on_blu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7" name="Rectangle 3"/>
          <p:cNvSpPr>
            <a:spLocks noGrp="1" noChangeArrowheads="1"/>
          </p:cNvSpPr>
          <p:nvPr>
            <p:ph type="title"/>
          </p:nvPr>
        </p:nvSpPr>
        <p:spPr>
          <a:xfrm>
            <a:off x="1676400" y="76200"/>
            <a:ext cx="7467600" cy="21336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latin typeface="Arial" panose="020B0604020202020204" pitchFamily="34" charset="0"/>
                <a:ea typeface="+mj-ea"/>
                <a:cs typeface="Arial" panose="020B0604020202020204" pitchFamily="34" charset="0"/>
              </a:rPr>
              <a:t>كيف يمكنك أن تستبدل التشويش </a:t>
            </a:r>
            <a:br>
              <a:rPr lang="ar-JO" dirty="0">
                <a:solidFill>
                  <a:srgbClr val="FFFFFF"/>
                </a:solidFill>
                <a:effectLst>
                  <a:glow rad="228600">
                    <a:srgbClr val="000000"/>
                  </a:glow>
                </a:effectLst>
                <a:latin typeface="Arial" panose="020B0604020202020204" pitchFamily="34" charset="0"/>
                <a:ea typeface="+mj-ea"/>
                <a:cs typeface="Arial" panose="020B0604020202020204" pitchFamily="34" charset="0"/>
              </a:rPr>
            </a:br>
            <a:r>
              <a:rPr lang="ar-JO" dirty="0">
                <a:solidFill>
                  <a:srgbClr val="FFFFFF"/>
                </a:solidFill>
                <a:effectLst>
                  <a:glow rad="228600">
                    <a:srgbClr val="000000"/>
                  </a:glow>
                </a:effectLst>
                <a:latin typeface="Arial" panose="020B0604020202020204" pitchFamily="34" charset="0"/>
                <a:ea typeface="+mj-ea"/>
                <a:cs typeface="Arial" panose="020B0604020202020204" pitchFamily="34" charset="0"/>
              </a:rPr>
              <a:t>بتعزية المسيح؟</a:t>
            </a:r>
            <a:endParaRPr lang="en-US" dirty="0">
              <a:solidFill>
                <a:srgbClr val="FFFFFF"/>
              </a:solidFill>
              <a:effectLst>
                <a:glow rad="228600">
                  <a:srgbClr val="000000"/>
                </a:glow>
              </a:effectLst>
              <a:latin typeface="Arial" panose="020B0604020202020204" pitchFamily="34" charset="0"/>
              <a:ea typeface="+mj-ea"/>
              <a:cs typeface="Arial" panose="020B0604020202020204" pitchFamily="34" charset="0"/>
            </a:endParaRPr>
          </a:p>
        </p:txBody>
      </p:sp>
      <p:sp>
        <p:nvSpPr>
          <p:cNvPr id="21508" name="Rectangle 4"/>
          <p:cNvSpPr>
            <a:spLocks noGrp="1" noChangeArrowheads="1"/>
          </p:cNvSpPr>
          <p:nvPr>
            <p:ph type="body" idx="1"/>
          </p:nvPr>
        </p:nvSpPr>
        <p:spPr>
          <a:xfrm>
            <a:off x="685800" y="2438400"/>
            <a:ext cx="7772400" cy="1447800"/>
          </a:xfrm>
          <a:solidFill>
            <a:srgbClr val="800000"/>
          </a:solidFill>
          <a:effectLst>
            <a:outerShdw blurRad="63500" dist="107763" dir="8100000" algn="ctr" rotWithShape="0">
              <a:schemeClr val="tx2">
                <a:alpha val="74998"/>
              </a:schemeClr>
            </a:outerShdw>
          </a:effectLst>
        </p:spPr>
        <p:txBody>
          <a:bodyPr anchor="ctr"/>
          <a:lstStyle/>
          <a:p>
            <a:pPr marL="0" indent="0" algn="ctr" eaLnBrk="1" hangingPunct="1">
              <a:lnSpc>
                <a:spcPct val="90000"/>
              </a:lnSpc>
              <a:spcBef>
                <a:spcPct val="0"/>
              </a:spcBef>
              <a:buFontTx/>
              <a:buNone/>
            </a:pP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ثق ب</a:t>
            </a:r>
            <a:r>
              <a:rPr lang="ar-JO" sz="44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الطريق</a:t>
            </a: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الوحيد، </a:t>
            </a:r>
            <a:r>
              <a:rPr lang="ar-JO" sz="44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الحق</a:t>
            </a: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الوحيد، </a:t>
            </a:r>
          </a:p>
          <a:p>
            <a:pPr marL="0" indent="0" algn="ctr" eaLnBrk="1" hangingPunct="1">
              <a:lnSpc>
                <a:spcPct val="90000"/>
              </a:lnSpc>
              <a:spcBef>
                <a:spcPct val="0"/>
              </a:spcBef>
              <a:buFontTx/>
              <a:buNone/>
            </a:pPr>
            <a:r>
              <a:rPr lang="ar-JO" sz="44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الحياة</a:t>
            </a: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الوحيدة</a:t>
            </a:r>
            <a:endParaRPr lang="en-US"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Rectangle 4"/>
          <p:cNvSpPr txBox="1">
            <a:spLocks noChangeArrowheads="1"/>
          </p:cNvSpPr>
          <p:nvPr/>
        </p:nvSpPr>
        <p:spPr bwMode="auto">
          <a:xfrm>
            <a:off x="30480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الطريق</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الوحيد</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5-14</a:t>
            </a: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8" name="Rectangle 4"/>
          <p:cNvSpPr txBox="1">
            <a:spLocks noChangeArrowheads="1"/>
          </p:cNvSpPr>
          <p:nvPr/>
        </p:nvSpPr>
        <p:spPr bwMode="auto">
          <a:xfrm>
            <a:off x="60960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الحق</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الوحيد</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15-31</a:t>
            </a: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9" name="Rectangle 4"/>
          <p:cNvSpPr txBox="1">
            <a:spLocks noChangeArrowheads="1"/>
          </p:cNvSpPr>
          <p:nvPr/>
        </p:nvSpPr>
        <p:spPr bwMode="auto">
          <a:xfrm>
            <a:off x="-762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الحياة</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الوحيدة</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1-4</a:t>
            </a: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53609" name="WordArt 5"/>
          <p:cNvSpPr>
            <a:spLocks noChangeArrowheads="1" noChangeShapeType="1" noTextEdit="1"/>
          </p:cNvSpPr>
          <p:nvPr/>
        </p:nvSpPr>
        <p:spPr bwMode="auto">
          <a:xfrm>
            <a:off x="0" y="-76200"/>
            <a:ext cx="2057400" cy="2369024"/>
          </a:xfrm>
          <a:prstGeom prst="rect">
            <a:avLst/>
          </a:prstGeom>
        </p:spPr>
        <p:txBody>
          <a:bodyPr wrap="none" fromWordArt="1">
            <a:prstTxWarp prst="textSlantUp">
              <a:avLst>
                <a:gd name="adj" fmla="val 555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Arial Black"/>
                <a:cs typeface="Arial Black"/>
              </a:rPr>
              <a:t>الفكرة الرئيسية</a:t>
            </a:r>
            <a:endPar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Arial Black"/>
              <a:cs typeface="Arial Black"/>
            </a:endParaRPr>
          </a:p>
        </p:txBody>
      </p:sp>
    </p:spTree>
    <p:extLst>
      <p:ext uri="{BB962C8B-B14F-4D97-AF65-F5344CB8AC3E}">
        <p14:creationId xmlns:p14="http://schemas.microsoft.com/office/powerpoint/2010/main" val="7070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wipe(left)">
                                      <p:cBhvr>
                                        <p:cTn id="7" dur="500"/>
                                        <p:tgtEl>
                                          <p:spTgt spid="21508">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508">
                                            <p:txEl>
                                              <p:pRg st="1" end="1"/>
                                            </p:txEl>
                                          </p:spTgt>
                                        </p:tgtEl>
                                        <p:attrNameLst>
                                          <p:attrName>style.visibility</p:attrName>
                                        </p:attrNameLst>
                                      </p:cBhvr>
                                      <p:to>
                                        <p:strVal val="visible"/>
                                      </p:to>
                                    </p:set>
                                    <p:animEffect transition="in" filter="wipe(left)">
                                      <p:cBhvr>
                                        <p:cTn id="10" dur="500"/>
                                        <p:tgtEl>
                                          <p:spTgt spid="2150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left)">
                                      <p:cBhvr>
                                        <p:cTn id="20" dur="500"/>
                                        <p:tgtEl>
                                          <p:spTgt spid="8">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allAtOnce" autoUpdateAnimBg="0"/>
      <p:bldP spid="7" grpId="0" build="p" autoUpdateAnimBg="0"/>
      <p:bldP spid="8" grpId="0" build="p" autoUpdateAnimBg="0"/>
      <p:bldP spid="9"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15</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9456817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EE59F-8E8A-769A-7D8A-CD3C083D5B7E}"/>
            </a:ext>
          </a:extLst>
        </p:cNvPr>
        <p:cNvGrpSpPr/>
        <p:nvPr/>
      </p:nvGrpSpPr>
      <p:grpSpPr>
        <a:xfrm>
          <a:off x="0" y="0"/>
          <a:ext cx="0" cy="0"/>
          <a:chOff x="0" y="0"/>
          <a:chExt cx="0" cy="0"/>
        </a:xfrm>
      </p:grpSpPr>
      <p:sp>
        <p:nvSpPr>
          <p:cNvPr id="1723444" name="Rectangle 52">
            <a:extLst>
              <a:ext uri="{FF2B5EF4-FFF2-40B4-BE49-F238E27FC236}">
                <a16:creationId xmlns:a16="http://schemas.microsoft.com/office/drawing/2014/main" id="{EA180A3D-DB02-D374-8834-B16CD6E0E008}"/>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dirty="0">
                <a:solidFill>
                  <a:schemeClr val="bg1"/>
                </a:solidFill>
                <a:cs typeface="Arial" panose="020B0604020202020204" pitchFamily="34" charset="0"/>
              </a:rPr>
              <a:t>Jerusalem from the East, AD 33</a:t>
            </a:r>
            <a:endParaRPr lang="en-US" altLang="en-US" dirty="0">
              <a:solidFill>
                <a:schemeClr val="bg1"/>
              </a:solidFill>
              <a:cs typeface="Arial" panose="020B0604020202020204" pitchFamily="34" charset="0"/>
            </a:endParaRPr>
          </a:p>
        </p:txBody>
      </p:sp>
      <p:pic>
        <p:nvPicPr>
          <p:cNvPr id="117762" name="Picture 1" descr="Jerusalem map from east.jpg">
            <a:extLst>
              <a:ext uri="{FF2B5EF4-FFF2-40B4-BE49-F238E27FC236}">
                <a16:creationId xmlns:a16="http://schemas.microsoft.com/office/drawing/2014/main" id="{89405F42-5DAF-8912-9F1A-AB7626EA38B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303C6EAD-810F-8147-B82B-6C7490BE1050}"/>
              </a:ext>
            </a:extLst>
          </p:cNvPr>
          <p:cNvSpPr txBox="1">
            <a:spLocks noChangeArrowheads="1"/>
          </p:cNvSpPr>
          <p:nvPr/>
        </p:nvSpPr>
        <p:spPr bwMode="auto">
          <a:xfrm>
            <a:off x="1295714" y="1412875"/>
            <a:ext cx="2364750" cy="830997"/>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13-14</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الفصح في بيت مرقس</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 Box 46">
            <a:extLst>
              <a:ext uri="{FF2B5EF4-FFF2-40B4-BE49-F238E27FC236}">
                <a16:creationId xmlns:a16="http://schemas.microsoft.com/office/drawing/2014/main" id="{1F586D30-A613-A9F9-269F-1DB25EC9A987}"/>
              </a:ext>
            </a:extLst>
          </p:cNvPr>
          <p:cNvSpPr txBox="1">
            <a:spLocks noChangeArrowheads="1"/>
          </p:cNvSpPr>
          <p:nvPr/>
        </p:nvSpPr>
        <p:spPr bwMode="auto">
          <a:xfrm>
            <a:off x="671569" y="3789363"/>
            <a:ext cx="1596911"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15-16</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الكرمة</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Down Arrow 6">
            <a:extLst>
              <a:ext uri="{FF2B5EF4-FFF2-40B4-BE49-F238E27FC236}">
                <a16:creationId xmlns:a16="http://schemas.microsoft.com/office/drawing/2014/main" id="{1D35B487-8CC0-7122-112C-8AA01D25A57C}"/>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89230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5" grpId="0" animBg="1" autoUpdateAnimBg="0"/>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4" descr="john15_1-17">
            <a:extLst>
              <a:ext uri="{FF2B5EF4-FFF2-40B4-BE49-F238E27FC236}">
                <a16:creationId xmlns:a16="http://schemas.microsoft.com/office/drawing/2014/main" id="{43D11CF5-7DCD-3A48-B637-A0DBBE030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a:extLst>
              <a:ext uri="{FF2B5EF4-FFF2-40B4-BE49-F238E27FC236}">
                <a16:creationId xmlns:a16="http://schemas.microsoft.com/office/drawing/2014/main" id="{E9F6D559-4A8E-AD42-BC5F-E4AA1952D07A}"/>
              </a:ext>
            </a:extLst>
          </p:cNvPr>
          <p:cNvSpPr>
            <a:spLocks noGrp="1" noChangeArrowheads="1"/>
          </p:cNvSpPr>
          <p:nvPr>
            <p:ph type="ctrTitle"/>
          </p:nvPr>
        </p:nvSpPr>
        <p:spPr>
          <a:xfrm>
            <a:off x="685800" y="1506538"/>
            <a:ext cx="7772400" cy="3616325"/>
          </a:xfrm>
        </p:spPr>
        <p:txBody>
          <a:bodyPr/>
          <a:lstStyle/>
          <a:p>
            <a:pPr eaLnBrk="1" hangingPunct="1"/>
            <a:r>
              <a:rPr lang="ar-JO"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rPr>
              <a:t>استعارة الغصن           في يوحنا 15 ...</a:t>
            </a:r>
            <a:endParaRPr lang="en-US" altLang="en-US" dirty="0">
              <a:effectLst>
                <a:glow rad="228600">
                  <a:schemeClr val="accent4">
                    <a:satMod val="175000"/>
                    <a:alpha val="75416"/>
                  </a:schemeClr>
                </a:glow>
              </a:effectLst>
              <a:latin typeface="Arial" panose="020B0604020202020204" pitchFamily="34" charset="0"/>
              <a:ea typeface="ＭＳ Ｐゴシック" panose="020B0600070205080204" pitchFamily="34" charset="-128"/>
            </a:endParaRPr>
          </a:p>
        </p:txBody>
      </p:sp>
      <p:sp>
        <p:nvSpPr>
          <p:cNvPr id="192515" name="Text Box 14">
            <a:extLst>
              <a:ext uri="{FF2B5EF4-FFF2-40B4-BE49-F238E27FC236}">
                <a16:creationId xmlns:a16="http://schemas.microsoft.com/office/drawing/2014/main" id="{EFB61D5E-E8B1-3544-B349-B2ECDFD12733}"/>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54260222"/>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a:defRPr/>
            </a:pPr>
            <a:r>
              <a:rPr lang="ar-JO" dirty="0"/>
              <a:t>يا رب، لقد كنت كنز الله الثمين، ومحبوبًا له وابنه الكامل</a:t>
            </a:r>
            <a:endParaRPr lang="en-US" dirty="0"/>
          </a:p>
        </p:txBody>
      </p:sp>
    </p:spTree>
    <p:extLst>
      <p:ext uri="{BB962C8B-B14F-4D97-AF65-F5344CB8AC3E}">
        <p14:creationId xmlns:p14="http://schemas.microsoft.com/office/powerpoint/2010/main" val="38188321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descr="Jesus the true vine in John 15 | Psephizo">
            <a:extLst>
              <a:ext uri="{FF2B5EF4-FFF2-40B4-BE49-F238E27FC236}">
                <a16:creationId xmlns:a16="http://schemas.microsoft.com/office/drawing/2014/main" id="{7F89D644-BBF0-CCD9-F28E-A1696A6266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9" r="5396"/>
          <a:stretch/>
        </p:blipFill>
        <p:spPr bwMode="auto">
          <a:xfrm flipH="1">
            <a:off x="0" y="-13458"/>
            <a:ext cx="9144000" cy="6871458"/>
          </a:xfrm>
          <a:prstGeom prst="rect">
            <a:avLst/>
          </a:prstGeom>
          <a:noFill/>
          <a:extLst>
            <a:ext uri="{909E8E84-426E-40DD-AFC4-6F175D3DCCD1}">
              <a14:hiddenFill xmlns:a14="http://schemas.microsoft.com/office/drawing/2010/main">
                <a:solidFill>
                  <a:srgbClr val="FFFFFF"/>
                </a:solidFill>
              </a14:hiddenFill>
            </a:ext>
          </a:extLst>
        </p:spPr>
      </p:pic>
      <p:sp>
        <p:nvSpPr>
          <p:cNvPr id="159747" name="Rectangle 3">
            <a:extLst>
              <a:ext uri="{FF2B5EF4-FFF2-40B4-BE49-F238E27FC236}">
                <a16:creationId xmlns:a16="http://schemas.microsoft.com/office/drawing/2014/main" id="{AC553CAF-E425-FF46-BC91-D7FDF538245B}"/>
              </a:ext>
            </a:extLst>
          </p:cNvPr>
          <p:cNvSpPr>
            <a:spLocks noGrp="1" noChangeArrowheads="1"/>
          </p:cNvSpPr>
          <p:nvPr>
            <p:ph type="ctrTitle"/>
          </p:nvPr>
        </p:nvSpPr>
        <p:spPr>
          <a:xfrm>
            <a:off x="4784102" y="50574"/>
            <a:ext cx="4355976" cy="1022856"/>
          </a:xfrm>
          <a:effectLst/>
        </p:spPr>
        <p:txBody>
          <a:bodyPr/>
          <a:lstStyle/>
          <a:p>
            <a:pPr eaLnBrk="1" hangingPunct="1"/>
            <a:r>
              <a:rPr lang="ar-SA" altLang="en-US" sz="4000" dirty="0">
                <a:solidFill>
                  <a:srgbClr val="FFFFFF"/>
                </a:solidFill>
                <a:effectLst>
                  <a:glow rad="228600">
                    <a:srgbClr val="000000">
                      <a:satMod val="175000"/>
                      <a:alpha val="79000"/>
                    </a:srgbClr>
                  </a:glow>
                  <a:outerShdw blurRad="38100" dist="38100" dir="2700000" algn="tl">
                    <a:srgbClr val="808080"/>
                  </a:outerShdw>
                </a:effectLst>
                <a:latin typeface="Arial" panose="020B0604020202020204" pitchFamily="34" charset="0"/>
                <a:ea typeface="ＭＳ Ｐゴシック" panose="020B0600070205080204" pitchFamily="34" charset="-128"/>
              </a:rPr>
              <a:t>أَنَا الْكَرْمَةُ</a:t>
            </a:r>
            <a:endParaRPr lang="en-US" altLang="en-US" sz="2800" dirty="0">
              <a:effectLst>
                <a:glow rad="228600">
                  <a:schemeClr val="accent4">
                    <a:satMod val="175000"/>
                    <a:alpha val="79000"/>
                  </a:schemeClr>
                </a:glow>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4563" name="Text Box 14">
            <a:extLst>
              <a:ext uri="{FF2B5EF4-FFF2-40B4-BE49-F238E27FC236}">
                <a16:creationId xmlns:a16="http://schemas.microsoft.com/office/drawing/2014/main" id="{C04107AF-4D54-AC4F-8916-354B26848DA2}"/>
              </a:ext>
            </a:extLst>
          </p:cNvPr>
          <p:cNvSpPr txBox="1">
            <a:spLocks noChangeArrowheads="1"/>
          </p:cNvSpPr>
          <p:nvPr/>
        </p:nvSpPr>
        <p:spPr bwMode="auto">
          <a:xfrm>
            <a:off x="9252520" y="69274"/>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Rectangle 3">
            <a:extLst>
              <a:ext uri="{FF2B5EF4-FFF2-40B4-BE49-F238E27FC236}">
                <a16:creationId xmlns:a16="http://schemas.microsoft.com/office/drawing/2014/main" id="{254C8EF2-ECD2-4E4C-54BF-70E11F5C592B}"/>
              </a:ext>
            </a:extLst>
          </p:cNvPr>
          <p:cNvSpPr txBox="1">
            <a:spLocks noChangeArrowheads="1"/>
          </p:cNvSpPr>
          <p:nvPr/>
        </p:nvSpPr>
        <p:spPr bwMode="auto">
          <a:xfrm>
            <a:off x="20810" y="6072938"/>
            <a:ext cx="5199482" cy="6572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en-US" sz="44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يوحنا ١٥ : ٥</a:t>
            </a:r>
          </a:p>
        </p:txBody>
      </p:sp>
      <p:sp>
        <p:nvSpPr>
          <p:cNvPr id="3" name="Rectangle 3">
            <a:extLst>
              <a:ext uri="{FF2B5EF4-FFF2-40B4-BE49-F238E27FC236}">
                <a16:creationId xmlns:a16="http://schemas.microsoft.com/office/drawing/2014/main" id="{E2A08E42-326B-943E-C188-65A260B05322}"/>
              </a:ext>
            </a:extLst>
          </p:cNvPr>
          <p:cNvSpPr txBox="1">
            <a:spLocks noChangeArrowheads="1"/>
          </p:cNvSpPr>
          <p:nvPr/>
        </p:nvSpPr>
        <p:spPr bwMode="auto">
          <a:xfrm>
            <a:off x="864316" y="50574"/>
            <a:ext cx="4355976" cy="10228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وَأَنْتُمُ الأَغْصَانُ.</a:t>
            </a:r>
            <a:endParaRPr kumimoji="0" lang="en-US" altLang="en-US" sz="2800" b="1" i="0" u="none" strike="noStrike" kern="0" cap="none" spc="0" normalizeH="0" baseline="0" noProof="0" dirty="0">
              <a:ln>
                <a:noFill/>
              </a:ln>
              <a:solidFill>
                <a:srgbClr val="000000"/>
              </a:solidFill>
              <a:effectLst>
                <a:glow rad="228600">
                  <a:srgbClr val="000000">
                    <a:satMod val="175000"/>
                    <a:alpha val="79000"/>
                  </a:srgbClr>
                </a:glow>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a:endParaRPr>
          </a:p>
        </p:txBody>
      </p:sp>
      <p:sp>
        <p:nvSpPr>
          <p:cNvPr id="4" name="Rectangle 3">
            <a:extLst>
              <a:ext uri="{FF2B5EF4-FFF2-40B4-BE49-F238E27FC236}">
                <a16:creationId xmlns:a16="http://schemas.microsoft.com/office/drawing/2014/main" id="{62249006-9494-0886-9DCC-C108FCC46C40}"/>
              </a:ext>
            </a:extLst>
          </p:cNvPr>
          <p:cNvSpPr txBox="1">
            <a:spLocks noChangeArrowheads="1"/>
          </p:cNvSpPr>
          <p:nvPr/>
        </p:nvSpPr>
        <p:spPr bwMode="auto">
          <a:xfrm>
            <a:off x="1115616" y="1768642"/>
            <a:ext cx="5462699" cy="33885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الَّذِي يَثْبُتُ فِيَّ وَأَنَا فِيهِ هَذَا يَأْتِي بِثَمَرٍ كَثِيرٍ لأَنَّكُمْ بِدُونِي لاَ تَقْدِرُونَ أَنْ تَفْعَلُوا شَيْئاً. </a:t>
            </a:r>
          </a:p>
        </p:txBody>
      </p:sp>
    </p:spTree>
    <p:extLst>
      <p:ext uri="{BB962C8B-B14F-4D97-AF65-F5344CB8AC3E}">
        <p14:creationId xmlns:p14="http://schemas.microsoft.com/office/powerpoint/2010/main" val="7047936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9747"/>
                                        </p:tgtEl>
                                        <p:attrNameLst>
                                          <p:attrName>style.visibility</p:attrName>
                                        </p:attrNameLst>
                                      </p:cBhvr>
                                      <p:to>
                                        <p:strVal val="visible"/>
                                      </p:to>
                                    </p:set>
                                    <p:animEffect transition="in" filter="checkerboard(across)">
                                      <p:cBhvr>
                                        <p:cTn id="7" dur="500"/>
                                        <p:tgtEl>
                                          <p:spTgt spid="1597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p:bldP spid="3" grpId="0"/>
      <p:bldP spid="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5" descr="john15_8">
            <a:extLst>
              <a:ext uri="{FF2B5EF4-FFF2-40B4-BE49-F238E27FC236}">
                <a16:creationId xmlns:a16="http://schemas.microsoft.com/office/drawing/2014/main" id="{E2452040-B8E3-6A4E-8AC0-38C88C39F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a:extLst>
              <a:ext uri="{FF2B5EF4-FFF2-40B4-BE49-F238E27FC236}">
                <a16:creationId xmlns:a16="http://schemas.microsoft.com/office/drawing/2014/main" id="{D09FD237-70DD-464E-8BF2-BCDBABB1739A}"/>
              </a:ext>
            </a:extLst>
          </p:cNvPr>
          <p:cNvSpPr>
            <a:spLocks noGrp="1" noChangeArrowheads="1"/>
          </p:cNvSpPr>
          <p:nvPr>
            <p:ph type="ctrTitle"/>
          </p:nvPr>
        </p:nvSpPr>
        <p:spPr>
          <a:xfrm>
            <a:off x="0" y="990600"/>
            <a:ext cx="9144000" cy="14478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rPr>
              <a:t>ما هو الثمر؟</a:t>
            </a:r>
            <a:endParaRPr lang="en-US"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endParaRPr>
          </a:p>
        </p:txBody>
      </p:sp>
      <p:sp>
        <p:nvSpPr>
          <p:cNvPr id="196611" name="Text Box 14">
            <a:extLst>
              <a:ext uri="{FF2B5EF4-FFF2-40B4-BE49-F238E27FC236}">
                <a16:creationId xmlns:a16="http://schemas.microsoft.com/office/drawing/2014/main" id="{C383FE9A-45F9-E646-9D65-BC4FE2679FB0}"/>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96712225"/>
      </p:ext>
    </p:extLst>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4" descr="john15_2-bearmore">
            <a:extLst>
              <a:ext uri="{FF2B5EF4-FFF2-40B4-BE49-F238E27FC236}">
                <a16:creationId xmlns:a16="http://schemas.microsoft.com/office/drawing/2014/main" id="{D791B8AF-72A2-7E4F-B971-C25B32B98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2">
            <a:extLst>
              <a:ext uri="{FF2B5EF4-FFF2-40B4-BE49-F238E27FC236}">
                <a16:creationId xmlns:a16="http://schemas.microsoft.com/office/drawing/2014/main" id="{F48ADCFF-A1AB-4046-A453-9AA61A23D841}"/>
              </a:ext>
            </a:extLst>
          </p:cNvPr>
          <p:cNvSpPr>
            <a:spLocks noGrp="1" noChangeArrowheads="1"/>
          </p:cNvSpPr>
          <p:nvPr>
            <p:ph type="ctrTitle"/>
          </p:nvPr>
        </p:nvSpPr>
        <p:spPr>
          <a:xfrm>
            <a:off x="685800" y="1524000"/>
            <a:ext cx="7772400" cy="25908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rPr>
              <a:t>ليس من السهل               فهم استعارة التقليم ...</a:t>
            </a:r>
            <a:endParaRPr lang="en-US"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endParaRPr>
          </a:p>
        </p:txBody>
      </p:sp>
      <p:sp>
        <p:nvSpPr>
          <p:cNvPr id="198659" name="Text Box 14">
            <a:extLst>
              <a:ext uri="{FF2B5EF4-FFF2-40B4-BE49-F238E27FC236}">
                <a16:creationId xmlns:a16="http://schemas.microsoft.com/office/drawing/2014/main" id="{E891DD9D-1E9B-3E45-A98F-6B44686EE0D8}"/>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3066530"/>
      </p:ext>
    </p:extLst>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4" descr="vine-1">
            <a:extLst>
              <a:ext uri="{FF2B5EF4-FFF2-40B4-BE49-F238E27FC236}">
                <a16:creationId xmlns:a16="http://schemas.microsoft.com/office/drawing/2014/main" id="{CBD401B2-3F25-ED46-A255-3098606058D7}"/>
              </a:ext>
            </a:extLst>
          </p:cNvPr>
          <p:cNvPicPr>
            <a:picLocks noChangeAspect="1" noChangeArrowheads="1"/>
          </p:cNvPicPr>
          <p:nvPr/>
        </p:nvPicPr>
        <p:blipFill>
          <a:blip r:embed="rId3">
            <a:lum bright="-28000"/>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2">
            <a:extLst>
              <a:ext uri="{FF2B5EF4-FFF2-40B4-BE49-F238E27FC236}">
                <a16:creationId xmlns:a16="http://schemas.microsoft.com/office/drawing/2014/main" id="{D7CF4C68-278E-B44F-9168-8FAEC2B5096F}"/>
              </a:ext>
            </a:extLst>
          </p:cNvPr>
          <p:cNvSpPr>
            <a:spLocks noGrp="1" noChangeArrowheads="1"/>
          </p:cNvSpPr>
          <p:nvPr>
            <p:ph type="ctrTitle"/>
          </p:nvPr>
        </p:nvSpPr>
        <p:spPr>
          <a:xfrm>
            <a:off x="1295400" y="152400"/>
            <a:ext cx="6629400" cy="914400"/>
          </a:xfrm>
          <a:solidFill>
            <a:schemeClr val="bg1"/>
          </a:solidFill>
        </p:spPr>
        <p:txBody>
          <a:bodyPr/>
          <a:lstStyle/>
          <a:p>
            <a:pPr eaLnBrk="1" hangingPunct="1"/>
            <a:r>
              <a:rPr lang="ar-SA" altLang="en-US" sz="5400" dirty="0">
                <a:effectLst>
                  <a:outerShdw blurRad="38100" dist="38100" dir="2700000" algn="tl">
                    <a:srgbClr val="C0C0C0"/>
                  </a:outerShdw>
                </a:effectLst>
                <a:latin typeface="Arial" panose="020B0604020202020204" pitchFamily="34" charset="0"/>
                <a:ea typeface="ＭＳ Ｐゴシック" panose="020B0600070205080204" pitchFamily="34" charset="-128"/>
              </a:rPr>
              <a:t>يوحنا ١٥: ٢</a:t>
            </a:r>
          </a:p>
        </p:txBody>
      </p:sp>
      <p:sp>
        <p:nvSpPr>
          <p:cNvPr id="163843" name="Rectangle 3">
            <a:extLst>
              <a:ext uri="{FF2B5EF4-FFF2-40B4-BE49-F238E27FC236}">
                <a16:creationId xmlns:a16="http://schemas.microsoft.com/office/drawing/2014/main" id="{A275C834-EAA7-C040-BB3F-5E2636B5CC7E}"/>
              </a:ext>
            </a:extLst>
          </p:cNvPr>
          <p:cNvSpPr>
            <a:spLocks noGrp="1" noChangeArrowheads="1"/>
          </p:cNvSpPr>
          <p:nvPr>
            <p:ph type="subTitle" idx="1"/>
          </p:nvPr>
        </p:nvSpPr>
        <p:spPr>
          <a:xfrm>
            <a:off x="3581400" y="1600200"/>
            <a:ext cx="5105400" cy="1828800"/>
          </a:xfrm>
          <a:effectLst>
            <a:outerShdw blurRad="63500" dist="107763" dir="13500000" algn="ctr" rotWithShape="0">
              <a:schemeClr val="tx2">
                <a:alpha val="74998"/>
              </a:schemeClr>
            </a:outerShdw>
          </a:effectLst>
        </p:spPr>
        <p:txBody>
          <a:bodyPr/>
          <a:lstStyle/>
          <a:p>
            <a:pPr eaLnBrk="1" hangingPunct="1">
              <a:defRPr/>
            </a:pPr>
            <a:r>
              <a:rPr lang="ar-SA" sz="4800" dirty="0">
                <a:solidFill>
                  <a:srgbClr val="FFFFFF"/>
                </a:solidFill>
                <a:latin typeface="Arial" charset="0"/>
                <a:cs typeface="Arial" charset="0"/>
              </a:rPr>
              <a:t>كُلُّ غُصْنٍ فِيَّ لاَ يَأْتِي بِثَمَرٍ يَنْزِعُهُ</a:t>
            </a:r>
            <a:endParaRPr lang="en-US" sz="4800" dirty="0">
              <a:solidFill>
                <a:schemeClr val="bg1"/>
              </a:solidFill>
              <a:effectLst>
                <a:outerShdw blurRad="38100" dist="38100" dir="2700000" algn="tl">
                  <a:srgbClr val="808080"/>
                </a:outerShdw>
              </a:effectLst>
              <a:latin typeface="Arial" charset="0"/>
              <a:ea typeface="ＭＳ Ｐゴシック" charset="0"/>
            </a:endParaRPr>
          </a:p>
        </p:txBody>
      </p:sp>
      <p:sp>
        <p:nvSpPr>
          <p:cNvPr id="163845" name="Rectangle 5">
            <a:extLst>
              <a:ext uri="{FF2B5EF4-FFF2-40B4-BE49-F238E27FC236}">
                <a16:creationId xmlns:a16="http://schemas.microsoft.com/office/drawing/2014/main" id="{6464816A-D42F-7643-93FD-FDC78C29688D}"/>
              </a:ext>
            </a:extLst>
          </p:cNvPr>
          <p:cNvSpPr>
            <a:spLocks noChangeArrowheads="1"/>
          </p:cNvSpPr>
          <p:nvPr/>
        </p:nvSpPr>
        <p:spPr bwMode="auto">
          <a:xfrm>
            <a:off x="2667000" y="5029200"/>
            <a:ext cx="6477000" cy="1828800"/>
          </a:xfrm>
          <a:prstGeom prst="rect">
            <a:avLst/>
          </a:prstGeom>
          <a:noFill/>
          <a:ln w="9525">
            <a:noFill/>
            <a:miter lim="800000"/>
            <a:headEnd/>
            <a:tailEnd/>
          </a:ln>
          <a:effectLst>
            <a:outerShdw blurRad="63500" dist="107763" dir="13500000" algn="ctr" rotWithShape="0">
              <a:schemeClr val="tx2">
                <a:alpha val="74998"/>
              </a:schemeClr>
            </a:outerShdw>
          </a:effectLst>
        </p:spPr>
        <p:txBody>
          <a:bodyPr/>
          <a:lstStyle/>
          <a:p>
            <a:pPr lvl="0" algn="ctr">
              <a:spcBef>
                <a:spcPct val="20000"/>
              </a:spcBef>
              <a:defRPr/>
            </a:pPr>
            <a:r>
              <a:rPr lang="ar-SA" sz="4800" b="1" dirty="0">
                <a:solidFill>
                  <a:srgbClr val="FFFFFF"/>
                </a:solidFill>
                <a:latin typeface="Arial" charset="0"/>
                <a:cs typeface="Arial" charset="0"/>
              </a:rPr>
              <a:t>وَكُلُّ مَا يَأْتِي بِثَمَرٍ يُنَقِّيهِ لِيَأْتِيَ بِثَمَرٍ أَكْثَرَ. </a:t>
            </a:r>
          </a:p>
        </p:txBody>
      </p:sp>
      <p:sp>
        <p:nvSpPr>
          <p:cNvPr id="200709" name="Text Box 14">
            <a:extLst>
              <a:ext uri="{FF2B5EF4-FFF2-40B4-BE49-F238E27FC236}">
                <a16:creationId xmlns:a16="http://schemas.microsoft.com/office/drawing/2014/main" id="{579318AF-0AAE-C341-8F20-8B6E4115F244}"/>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08719752"/>
      </p:ext>
    </p:extLst>
  </p:cSld>
  <p:clrMapOvr>
    <a:masterClrMapping/>
  </p:clrMapOvr>
  <p:transition spd="med">
    <p:randomBar dir="ver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F495FAC-64F1-8B4A-99B3-200128055EA6}"/>
              </a:ext>
            </a:extLst>
          </p:cNvPr>
          <p:cNvSpPr>
            <a:spLocks noGrp="1" noChangeArrowheads="1"/>
          </p:cNvSpPr>
          <p:nvPr>
            <p:ph type="ctrTitle"/>
          </p:nvPr>
        </p:nvSpPr>
        <p:spPr>
          <a:xfrm>
            <a:off x="534988" y="1371600"/>
            <a:ext cx="5256212" cy="3962400"/>
          </a:xfrm>
          <a:effectLst>
            <a:outerShdw blurRad="38100" dist="25399" dir="2700000" algn="ctr" rotWithShape="0">
              <a:schemeClr val="tx2">
                <a:alpha val="75000"/>
              </a:schemeClr>
            </a:outerShdw>
          </a:effectLst>
        </p:spPr>
        <p:txBody>
          <a:bodyPr/>
          <a:lstStyle/>
          <a:p>
            <a:pPr algn="ctr" eaLnBrk="1" hangingPunct="1"/>
            <a: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ولكن ما هو الغصن الذي أُلقي </a:t>
            </a:r>
            <a:r>
              <a:rPr lang="ar-JO" altLang="en-US" sz="5400" i="0" dirty="0">
                <a:solidFill>
                  <a:srgbClr val="FFFF00"/>
                </a:solidFill>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وأُحرق</a:t>
            </a:r>
            <a: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 </a:t>
            </a:r>
            <a:b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br>
            <a: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في الآية 6؟</a:t>
            </a:r>
            <a:endParaRPr lang="en-US"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endParaRPr>
          </a:p>
        </p:txBody>
      </p:sp>
      <p:pic>
        <p:nvPicPr>
          <p:cNvPr id="5125" name="Picture 5" descr="225974">
            <a:extLst>
              <a:ext uri="{FF2B5EF4-FFF2-40B4-BE49-F238E27FC236}">
                <a16:creationId xmlns:a16="http://schemas.microsoft.com/office/drawing/2014/main" id="{5415B806-8D53-5842-9FC3-C74BBBD14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990600"/>
            <a:ext cx="32861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 Box 14">
            <a:extLst>
              <a:ext uri="{FF2B5EF4-FFF2-40B4-BE49-F238E27FC236}">
                <a16:creationId xmlns:a16="http://schemas.microsoft.com/office/drawing/2014/main" id="{14C14A21-A418-FC4F-B5B6-C5C1C4720A99}"/>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43490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dissolve">
                                      <p:cBhvr>
                                        <p:cTn id="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5" descr="john15_1-shadows">
            <a:extLst>
              <a:ext uri="{FF2B5EF4-FFF2-40B4-BE49-F238E27FC236}">
                <a16:creationId xmlns:a16="http://schemas.microsoft.com/office/drawing/2014/main" id="{7DC02C51-F4D9-CB4B-8694-852476866ABE}"/>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A3363967-C7F4-B449-85FA-B3167A4C066B}"/>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ar-JO" altLang="en-US"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نظرة أقرب على يوحنا 15: 1-6</a:t>
            </a:r>
            <a:endParaRPr lang="en-US" altLang="en-US" sz="36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D772E70C-9098-B749-87CC-6F1A1DC30CB1}"/>
              </a:ext>
            </a:extLst>
          </p:cNvPr>
          <p:cNvGraphicFramePr>
            <a:graphicFrameLocks noGrp="1"/>
          </p:cNvGraphicFramePr>
          <p:nvPr>
            <p:extLst>
              <p:ext uri="{D42A27DB-BD31-4B8C-83A1-F6EECF244321}">
                <p14:modId xmlns:p14="http://schemas.microsoft.com/office/powerpoint/2010/main" val="2979763474"/>
              </p:ext>
            </p:extLst>
          </p:nvPr>
        </p:nvGraphicFramePr>
        <p:xfrm>
          <a:off x="685800" y="76200"/>
          <a:ext cx="8382000" cy="6057901"/>
        </p:xfrm>
        <a:graphic>
          <a:graphicData uri="http://schemas.openxmlformats.org/drawingml/2006/table">
            <a:tbl>
              <a:tblPr/>
              <a:tblGrid>
                <a:gridCol w="1676400">
                  <a:extLst>
                    <a:ext uri="{9D8B030D-6E8A-4147-A177-3AD203B41FA5}">
                      <a16:colId xmlns:a16="http://schemas.microsoft.com/office/drawing/2014/main" val="614385025"/>
                    </a:ext>
                  </a:extLst>
                </a:gridCol>
                <a:gridCol w="1676400">
                  <a:extLst>
                    <a:ext uri="{9D8B030D-6E8A-4147-A177-3AD203B41FA5}">
                      <a16:colId xmlns:a16="http://schemas.microsoft.com/office/drawing/2014/main" val="4266705161"/>
                    </a:ext>
                  </a:extLst>
                </a:gridCol>
                <a:gridCol w="1752600">
                  <a:extLst>
                    <a:ext uri="{9D8B030D-6E8A-4147-A177-3AD203B41FA5}">
                      <a16:colId xmlns:a16="http://schemas.microsoft.com/office/drawing/2014/main" val="2484027259"/>
                    </a:ext>
                  </a:extLst>
                </a:gridCol>
                <a:gridCol w="1600200">
                  <a:extLst>
                    <a:ext uri="{9D8B030D-6E8A-4147-A177-3AD203B41FA5}">
                      <a16:colId xmlns:a16="http://schemas.microsoft.com/office/drawing/2014/main" val="784430496"/>
                    </a:ext>
                  </a:extLst>
                </a:gridCol>
                <a:gridCol w="1676400">
                  <a:extLst>
                    <a:ext uri="{9D8B030D-6E8A-4147-A177-3AD203B41FA5}">
                      <a16:colId xmlns:a16="http://schemas.microsoft.com/office/drawing/2014/main" val="1569597522"/>
                    </a:ext>
                  </a:extLst>
                </a:gridCol>
              </a:tblGrid>
              <a:tr h="50958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الموضوع</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الأرمينية</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الكالفينية</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الشركاء</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ديريكسون</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915027567"/>
                  </a:ext>
                </a:extLst>
              </a:tr>
              <a:tr h="1524000">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ينزعه الآب (2أ)</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ينزعه = يفقد الخلاص</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ينزعه = يؤدبه</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ينقي = يهتم به</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ينقي = يهتم به</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34764545"/>
                  </a:ext>
                </a:extLst>
              </a:tr>
              <a:tr h="1463675">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غصن لا يثمر (2ب)</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المؤمن الذي يتوقف عن الإيمان</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غير مؤمن لم يؤمن أبداً</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المؤمن الذي يتوقف عن الإيمان</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المؤمن الذي يتوقف عن الإيمان</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4434703"/>
                  </a:ext>
                </a:extLst>
              </a:tr>
              <a:tr h="256063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فيّ (2ت)</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الصفة التي تعدل الاسم: غصن فيّ</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الظرف الذي يعدل الفعل: لا يثمر فيّ</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الصفة التي تعدل الاسم: غصن فيّ</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الصفة التي تعدل الاسم: غصن فيّ</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72632781"/>
                  </a:ext>
                </a:extLst>
              </a:tr>
            </a:tbl>
          </a:graphicData>
        </a:graphic>
      </p:graphicFrame>
    </p:spTree>
    <p:extLst>
      <p:ext uri="{BB962C8B-B14F-4D97-AF65-F5344CB8AC3E}">
        <p14:creationId xmlns:p14="http://schemas.microsoft.com/office/powerpoint/2010/main" val="2929201940"/>
      </p:ext>
    </p:extLst>
  </p:cSld>
  <p:clrMapOvr>
    <a:masterClrMapping/>
  </p:clrMapOvr>
  <p:transition spd="med">
    <p:randomBar dir="ver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5" descr="john15_1-shadows">
            <a:extLst>
              <a:ext uri="{FF2B5EF4-FFF2-40B4-BE49-F238E27FC236}">
                <a16:creationId xmlns:a16="http://schemas.microsoft.com/office/drawing/2014/main" id="{402760D9-F6E2-B74C-AEE4-4775908DC1CB}"/>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93357534-CCE1-BF47-9D10-34108F7192B4}"/>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ar-JO" altLang="en-US"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نظرة أقرب على يوحنا 15: 1-6</a:t>
            </a:r>
            <a:endParaRPr lang="en-US" altLang="en-US" sz="36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85A706BE-6AA3-5D44-9EFD-91886DA892AF}"/>
              </a:ext>
            </a:extLst>
          </p:cNvPr>
          <p:cNvGraphicFramePr>
            <a:graphicFrameLocks noGrp="1"/>
          </p:cNvGraphicFramePr>
          <p:nvPr>
            <p:extLst>
              <p:ext uri="{D42A27DB-BD31-4B8C-83A1-F6EECF244321}">
                <p14:modId xmlns:p14="http://schemas.microsoft.com/office/powerpoint/2010/main" val="525836674"/>
              </p:ext>
            </p:extLst>
          </p:nvPr>
        </p:nvGraphicFramePr>
        <p:xfrm>
          <a:off x="609600" y="76200"/>
          <a:ext cx="8458200" cy="7032625"/>
        </p:xfrm>
        <a:graphic>
          <a:graphicData uri="http://schemas.openxmlformats.org/drawingml/2006/table">
            <a:tbl>
              <a:tblPr/>
              <a:tblGrid>
                <a:gridCol w="1460500">
                  <a:extLst>
                    <a:ext uri="{9D8B030D-6E8A-4147-A177-3AD203B41FA5}">
                      <a16:colId xmlns:a16="http://schemas.microsoft.com/office/drawing/2014/main" val="20000"/>
                    </a:ext>
                  </a:extLst>
                </a:gridCol>
                <a:gridCol w="1692275">
                  <a:extLst>
                    <a:ext uri="{9D8B030D-6E8A-4147-A177-3AD203B41FA5}">
                      <a16:colId xmlns:a16="http://schemas.microsoft.com/office/drawing/2014/main" val="20001"/>
                    </a:ext>
                  </a:extLst>
                </a:gridCol>
                <a:gridCol w="1922463">
                  <a:extLst>
                    <a:ext uri="{9D8B030D-6E8A-4147-A177-3AD203B41FA5}">
                      <a16:colId xmlns:a16="http://schemas.microsoft.com/office/drawing/2014/main" val="20002"/>
                    </a:ext>
                  </a:extLst>
                </a:gridCol>
                <a:gridCol w="1690687">
                  <a:extLst>
                    <a:ext uri="{9D8B030D-6E8A-4147-A177-3AD203B41FA5}">
                      <a16:colId xmlns:a16="http://schemas.microsoft.com/office/drawing/2014/main" val="20003"/>
                    </a:ext>
                  </a:extLst>
                </a:gridCol>
                <a:gridCol w="1692275">
                  <a:extLst>
                    <a:ext uri="{9D8B030D-6E8A-4147-A177-3AD203B41FA5}">
                      <a16:colId xmlns:a16="http://schemas.microsoft.com/office/drawing/2014/main" val="20004"/>
                    </a:ext>
                  </a:extLst>
                </a:gridCol>
              </a:tblGrid>
              <a:tr h="48442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الموضوع</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الأرمينية</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الكالفينية</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الشركاء</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ديريكسون</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4768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ينقيه الآب (2ث)</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على النقيض من دينونة المؤمنين السابقين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على النقيض من دينونة الاعتراف بالمؤمنين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بنفس معنى الرعاية المحبة للمؤمنين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بنفس معنى الرعاية المحبة للمؤمنين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3285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أنتم الآن أنقياء       (3)</a:t>
                      </a:r>
                      <a:endParaRPr kumimoji="0" lang="en-US" sz="23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مخلص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تشير فقط إلى خلاص التلاميذ</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مخلص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مخلص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385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300" b="1" i="0" u="none" strike="noStrike" cap="none" normalizeH="0" baseline="0" dirty="0">
                          <a:ln>
                            <a:noFill/>
                          </a:ln>
                          <a:solidFill>
                            <a:srgbClr val="FFFFFF"/>
                          </a:solidFill>
                          <a:effectLst/>
                          <a:latin typeface="Arial" charset="0"/>
                          <a:ea typeface="ＭＳ Ｐゴシック" charset="0"/>
                          <a:cs typeface="Times" charset="0"/>
                        </a:rPr>
                        <a:t>يطرح ويحرق (6)</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دينونة فقدان الخلاص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الدينونة بعدم الحصول على الخلاص أبدًا</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التأديب بالموت الجسدي وخسارة المكافآت</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رعاية محبة للحصول على الثمر</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67931925"/>
      </p:ext>
    </p:extLst>
  </p:cSld>
  <p:clrMapOvr>
    <a:masterClrMapping/>
  </p:clrMapOvr>
  <p:transition spd="med">
    <p:randomBar dir="vert"/>
  </p:transition>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8897" name="Picture 5" descr="john15_16">
            <a:extLst>
              <a:ext uri="{FF2B5EF4-FFF2-40B4-BE49-F238E27FC236}">
                <a16:creationId xmlns:a16="http://schemas.microsoft.com/office/drawing/2014/main" id="{92FDA1E1-1994-CD42-AE12-2D83AF1246D9}"/>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Rectangle 3">
            <a:extLst>
              <a:ext uri="{FF2B5EF4-FFF2-40B4-BE49-F238E27FC236}">
                <a16:creationId xmlns:a16="http://schemas.microsoft.com/office/drawing/2014/main" id="{59B8C441-D860-0B4D-8961-BF1CDF04897E}"/>
              </a:ext>
            </a:extLst>
          </p:cNvPr>
          <p:cNvSpPr>
            <a:spLocks noGrp="1" noChangeArrowheads="1"/>
          </p:cNvSpPr>
          <p:nvPr>
            <p:ph type="ctrTitle"/>
          </p:nvPr>
        </p:nvSpPr>
        <p:spPr>
          <a:xfrm>
            <a:off x="0" y="76200"/>
            <a:ext cx="9144000" cy="1143000"/>
          </a:xfrm>
          <a:effectLst>
            <a:outerShdw blurRad="63500" dist="35921" dir="2700000" algn="ctr" rotWithShape="0">
              <a:srgbClr val="000000">
                <a:alpha val="74997"/>
              </a:srgbClr>
            </a:outerShdw>
          </a:effectLst>
        </p:spPr>
        <p:txBody>
          <a:bodyPr/>
          <a:lstStyle/>
          <a:p>
            <a:pPr eaLnBrk="1" hangingPunct="1"/>
            <a:r>
              <a:rPr lang="ar-JO" altLang="en-US" u="sng"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عظة مقترحة ليوحنا 15</a:t>
            </a:r>
            <a:endParaRPr lang="en-US" altLang="en-US" sz="32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57700" name="Rectangle 4">
            <a:extLst>
              <a:ext uri="{FF2B5EF4-FFF2-40B4-BE49-F238E27FC236}">
                <a16:creationId xmlns:a16="http://schemas.microsoft.com/office/drawing/2014/main" id="{B0E3E037-4E0F-2F4A-948E-38E63B439378}"/>
              </a:ext>
            </a:extLst>
          </p:cNvPr>
          <p:cNvSpPr>
            <a:spLocks noGrp="1" noChangeArrowheads="1"/>
          </p:cNvSpPr>
          <p:nvPr>
            <p:ph type="subTitle" idx="1"/>
          </p:nvPr>
        </p:nvSpPr>
        <p:spPr>
          <a:xfrm>
            <a:off x="0" y="1295400"/>
            <a:ext cx="9144000" cy="990600"/>
          </a:xfrm>
          <a:solidFill>
            <a:schemeClr val="tx2"/>
          </a:solidFill>
          <a:effectLst>
            <a:outerShdw blurRad="63500" dist="35921" dir="2700000" algn="ctr" rotWithShape="0">
              <a:srgbClr val="000000">
                <a:alpha val="74997"/>
              </a:srgbClr>
            </a:outerShdw>
          </a:effectLst>
        </p:spPr>
        <p:txBody>
          <a:bodyPr anchor="ctr"/>
          <a:lstStyle/>
          <a:p>
            <a:pPr eaLnBrk="1" hangingPunct="1">
              <a:spcBef>
                <a:spcPct val="0"/>
              </a:spcBef>
            </a:pPr>
            <a:r>
              <a:rPr lang="ar-JO" altLang="en-US" sz="4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الموضوع: كيف يمكن أن تكون                        أكثر فعالية للمسيح؟</a:t>
            </a:r>
            <a:endParaRPr lang="en-US" altLang="en-US" sz="4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endParaRPr>
          </a:p>
        </p:txBody>
      </p:sp>
      <p:sp>
        <p:nvSpPr>
          <p:cNvPr id="157702" name="Rectangle 6">
            <a:extLst>
              <a:ext uri="{FF2B5EF4-FFF2-40B4-BE49-F238E27FC236}">
                <a16:creationId xmlns:a16="http://schemas.microsoft.com/office/drawing/2014/main" id="{4EC356FC-07C6-174C-9685-489157DD7A6C}"/>
              </a:ext>
            </a:extLst>
          </p:cNvPr>
          <p:cNvSpPr>
            <a:spLocks noChangeArrowheads="1"/>
          </p:cNvSpPr>
          <p:nvPr/>
        </p:nvSpPr>
        <p:spPr bwMode="auto">
          <a:xfrm>
            <a:off x="228600" y="2819400"/>
            <a:ext cx="85344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12800" indent="-8128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tabLst/>
              <a:defRPr/>
            </a:pPr>
            <a:r>
              <a:rPr lang="ar-JO" altLang="en-US" sz="4000" b="1" dirty="0">
                <a:solidFill>
                  <a:srgbClr val="FFFFFF"/>
                </a:solidFill>
                <a:cs typeface="Arial" panose="020B0604020202020204" pitchFamily="34" charset="0"/>
              </a:rPr>
              <a:t>1. اعتمد على المسيح (15: 1-11)</a:t>
            </a:r>
          </a:p>
          <a:p>
            <a:pPr marL="0" marR="0" lvl="0" indent="0" algn="r" defTabSz="914400" rtl="0" eaLnBrk="1" fontAlgn="base" latinLnBrk="0" hangingPunct="1">
              <a:lnSpc>
                <a:spcPct val="100000"/>
              </a:lnSpc>
              <a:spcBef>
                <a:spcPct val="0"/>
              </a:spcBef>
              <a:spcAft>
                <a:spcPct val="0"/>
              </a:spcAft>
              <a:buClrTx/>
              <a:buSzTx/>
              <a:tabLst/>
              <a:defRPr/>
            </a:pPr>
            <a:r>
              <a:rPr lang="ar-JO" altLang="en-US" sz="4000" b="1" dirty="0">
                <a:solidFill>
                  <a:srgbClr val="FFFFFF"/>
                </a:solidFill>
                <a:cs typeface="Arial" panose="020B0604020202020204" pitchFamily="34" charset="0"/>
              </a:rPr>
              <a:t>2. أحبب المؤمنين الآخرين (15: 12-17)</a:t>
            </a:r>
          </a:p>
          <a:p>
            <a:pPr marL="0" marR="0" lvl="0" indent="0" algn="r" defTabSz="914400" rtl="0" eaLnBrk="1" fontAlgn="base" latinLnBrk="0" hangingPunct="1">
              <a:lnSpc>
                <a:spcPct val="100000"/>
              </a:lnSpc>
              <a:spcBef>
                <a:spcPct val="0"/>
              </a:spcBef>
              <a:spcAft>
                <a:spcPct val="0"/>
              </a:spcAft>
              <a:buClrTx/>
              <a:buSzTx/>
              <a:tabLst/>
              <a:defRPr/>
            </a:pPr>
            <a:r>
              <a:rPr kumimoji="0" lang="ar-JO" altLang="en-US" sz="40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3.</a:t>
            </a:r>
            <a:r>
              <a:rPr kumimoji="0" lang="ar-JO" altLang="en-US" sz="4000" b="1" i="0" u="none" strike="noStrike" kern="1200" cap="none" spc="0" normalizeH="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 اقبل الكراهية من العالم (15: 18-16: 4)</a:t>
            </a:r>
            <a:endParaRPr kumimoji="0" lang="en-US" altLang="en-US" sz="40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08901" name="Text Box 14">
            <a:extLst>
              <a:ext uri="{FF2B5EF4-FFF2-40B4-BE49-F238E27FC236}">
                <a16:creationId xmlns:a16="http://schemas.microsoft.com/office/drawing/2014/main" id="{D2909058-F676-824B-9A3F-289913BC19AE}"/>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8044485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7700">
                                            <p:txEl>
                                              <p:pRg st="0" end="0"/>
                                            </p:txEl>
                                          </p:spTgt>
                                        </p:tgtEl>
                                        <p:attrNameLst>
                                          <p:attrName>style.visibility</p:attrName>
                                        </p:attrNameLst>
                                      </p:cBhvr>
                                      <p:to>
                                        <p:strVal val="visible"/>
                                      </p:to>
                                    </p:set>
                                    <p:animEffect transition="in" filter="dissolve">
                                      <p:cBhvr>
                                        <p:cTn id="7" dur="500"/>
                                        <p:tgtEl>
                                          <p:spTgt spid="1577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7702">
                                            <p:txEl>
                                              <p:pRg st="0" end="0"/>
                                            </p:txEl>
                                          </p:spTgt>
                                        </p:tgtEl>
                                        <p:attrNameLst>
                                          <p:attrName>style.visibility</p:attrName>
                                        </p:attrNameLst>
                                      </p:cBhvr>
                                      <p:to>
                                        <p:strVal val="visible"/>
                                      </p:to>
                                    </p:set>
                                    <p:animEffect transition="in" filter="dissolve">
                                      <p:cBhvr>
                                        <p:cTn id="12" dur="500"/>
                                        <p:tgtEl>
                                          <p:spTgt spid="15770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7702">
                                            <p:txEl>
                                              <p:pRg st="1" end="1"/>
                                            </p:txEl>
                                          </p:spTgt>
                                        </p:tgtEl>
                                        <p:attrNameLst>
                                          <p:attrName>style.visibility</p:attrName>
                                        </p:attrNameLst>
                                      </p:cBhvr>
                                      <p:to>
                                        <p:strVal val="visible"/>
                                      </p:to>
                                    </p:set>
                                    <p:animEffect transition="in" filter="dissolve">
                                      <p:cBhvr>
                                        <p:cTn id="17" dur="500"/>
                                        <p:tgtEl>
                                          <p:spTgt spid="15770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7702">
                                            <p:txEl>
                                              <p:pRg st="2" end="2"/>
                                            </p:txEl>
                                          </p:spTgt>
                                        </p:tgtEl>
                                        <p:attrNameLst>
                                          <p:attrName>style.visibility</p:attrName>
                                        </p:attrNameLst>
                                      </p:cBhvr>
                                      <p:to>
                                        <p:strVal val="visible"/>
                                      </p:to>
                                    </p:set>
                                    <p:animEffect transition="in" filter="dissolve">
                                      <p:cBhvr>
                                        <p:cTn id="22" dur="500"/>
                                        <p:tgtEl>
                                          <p:spTgt spid="1577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p" autoUpdateAnimBg="0"/>
      <p:bldP spid="157702" grpId="0" build="p"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5" descr="john15_16b">
            <a:extLst>
              <a:ext uri="{FF2B5EF4-FFF2-40B4-BE49-F238E27FC236}">
                <a16:creationId xmlns:a16="http://schemas.microsoft.com/office/drawing/2014/main" id="{DB4EBE40-7F06-7546-A740-DCFE77471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Rectangle 3">
            <a:extLst>
              <a:ext uri="{FF2B5EF4-FFF2-40B4-BE49-F238E27FC236}">
                <a16:creationId xmlns:a16="http://schemas.microsoft.com/office/drawing/2014/main" id="{05B437C7-0954-6F4C-8DE1-C9A7DE462F2C}"/>
              </a:ext>
            </a:extLst>
          </p:cNvPr>
          <p:cNvSpPr>
            <a:spLocks noGrp="1" noChangeArrowheads="1"/>
          </p:cNvSpPr>
          <p:nvPr>
            <p:ph type="ctrTitle"/>
          </p:nvPr>
        </p:nvSpPr>
        <p:spPr>
          <a:xfrm>
            <a:off x="685800" y="2286000"/>
            <a:ext cx="7772400" cy="1143000"/>
          </a:xfrm>
          <a:effectLst>
            <a:outerShdw blurRad="63500" dist="35921" dir="2700000" algn="ctr" rotWithShape="0">
              <a:srgbClr val="000000">
                <a:alpha val="74997"/>
              </a:srgbClr>
            </a:outerShdw>
          </a:effectLst>
        </p:spPr>
        <p:txBody>
          <a:bodyPr/>
          <a:lstStyle/>
          <a:p>
            <a:pPr eaLnBrk="1" hangingPunct="1"/>
            <a:r>
              <a:rPr lang="ar-JO" altLang="ja-JP" sz="6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ما هو                         ثمرك الدائم؟</a:t>
            </a:r>
            <a:endParaRPr lang="en-US" altLang="en-US"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210947" name="Text Box 14">
            <a:extLst>
              <a:ext uri="{FF2B5EF4-FFF2-40B4-BE49-F238E27FC236}">
                <a16:creationId xmlns:a16="http://schemas.microsoft.com/office/drawing/2014/main" id="{F037C72B-BED9-3E48-9879-3D56C11BD02E}"/>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67068122"/>
      </p:ext>
    </p:extLst>
  </p:cSld>
  <p:clrMapOvr>
    <a:masterClrMapping/>
  </p:clrMapOvr>
  <p:transition spd="med">
    <p:randomBar dir="vert"/>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69" name="Picture 8" descr="GrapeVine30.06.2004.R.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0370" name="Title 7"/>
          <p:cNvSpPr>
            <a:spLocks noGrp="1"/>
          </p:cNvSpPr>
          <p:nvPr>
            <p:ph type="title" idx="4294967295"/>
          </p:nvPr>
        </p:nvSpPr>
        <p:spPr>
          <a:xfrm>
            <a:off x="0" y="-30163"/>
            <a:ext cx="9144000" cy="708026"/>
          </a:xfrm>
          <a:solidFill>
            <a:srgbClr val="000000"/>
          </a:solidFill>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r>
              <a:rPr lang="ar-JO" altLang="zh-CN" sz="4000" b="1" dirty="0">
                <a:solidFill>
                  <a:srgbClr val="FFFF00"/>
                </a:solidFill>
                <a:effectLst/>
                <a:latin typeface="Arial" panose="020B0604020202020204" pitchFamily="34" charset="0"/>
                <a:ea typeface="ＭＳ Ｐゴシック" charset="0"/>
                <a:cs typeface="Arial" panose="020B0604020202020204" pitchFamily="34" charset="0"/>
              </a:rPr>
              <a:t>تفسير يوحنا 15: 1-6</a:t>
            </a:r>
            <a:endParaRPr lang="en-US" altLang="zh-CN" sz="40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70371" name="Text Box 3"/>
          <p:cNvSpPr txBox="1">
            <a:spLocks noChangeArrowheads="1"/>
          </p:cNvSpPr>
          <p:nvPr/>
        </p:nvSpPr>
        <p:spPr bwMode="auto">
          <a:xfrm>
            <a:off x="8229609" y="71447"/>
            <a:ext cx="881639" cy="461499"/>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916" name="Text Box 4"/>
          <p:cNvSpPr txBox="1">
            <a:spLocks noChangeArrowheads="1"/>
          </p:cNvSpPr>
          <p:nvPr/>
        </p:nvSpPr>
        <p:spPr bwMode="auto">
          <a:xfrm>
            <a:off x="0" y="1143035"/>
            <a:ext cx="9144000" cy="52305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المؤمنون الذين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يخسرون خلاصهم</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8917" name="Text Box 5"/>
          <p:cNvSpPr txBox="1">
            <a:spLocks noChangeArrowheads="1"/>
          </p:cNvSpPr>
          <p:nvPr/>
        </p:nvSpPr>
        <p:spPr bwMode="auto">
          <a:xfrm>
            <a:off x="1545133" y="2397126"/>
            <a:ext cx="6136283" cy="52305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اعتراف المسيحيين الذين هم بالحقيقة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غير مؤمنون</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p>
        </p:txBody>
      </p:sp>
      <p:sp>
        <p:nvSpPr>
          <p:cNvPr id="38918" name="Text Box 6"/>
          <p:cNvSpPr txBox="1">
            <a:spLocks noChangeArrowheads="1"/>
          </p:cNvSpPr>
          <p:nvPr/>
        </p:nvSpPr>
        <p:spPr bwMode="auto">
          <a:xfrm>
            <a:off x="0" y="3649698"/>
            <a:ext cx="9144000" cy="52305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المؤمنون المرتفعون والمتشجعون ولكنهم فيما بعد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تأدبوا حتى الموت</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8919" name="Text Box 7"/>
          <p:cNvSpPr txBox="1">
            <a:spLocks noChangeArrowheads="1"/>
          </p:cNvSpPr>
          <p:nvPr/>
        </p:nvSpPr>
        <p:spPr bwMode="auto">
          <a:xfrm>
            <a:off x="0" y="5334000"/>
            <a:ext cx="9144000" cy="52305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اعتنى الله بالمسيحيين حتى تأتي الدينونة على أولئك الذين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لم يستخدمهم الله</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8674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ppt_x"/>
                                          </p:val>
                                        </p:tav>
                                        <p:tav tm="100000">
                                          <p:val>
                                            <p:strVal val="#ppt_x"/>
                                          </p:val>
                                        </p:tav>
                                      </p:tavLst>
                                    </p:anim>
                                    <p:anim calcmode="lin" valueType="num">
                                      <p:cBhvr additive="base">
                                        <p:cTn id="8" dur="500" fill="hold"/>
                                        <p:tgtEl>
                                          <p:spTgt spid="389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8917"/>
                                        </p:tgtEl>
                                        <p:attrNameLst>
                                          <p:attrName>style.visibility</p:attrName>
                                        </p:attrNameLst>
                                      </p:cBhvr>
                                      <p:to>
                                        <p:strVal val="visible"/>
                                      </p:to>
                                    </p:set>
                                    <p:anim calcmode="lin" valueType="num">
                                      <p:cBhvr additive="base">
                                        <p:cTn id="13" dur="500" fill="hold"/>
                                        <p:tgtEl>
                                          <p:spTgt spid="38917"/>
                                        </p:tgtEl>
                                        <p:attrNameLst>
                                          <p:attrName>ppt_x</p:attrName>
                                        </p:attrNameLst>
                                      </p:cBhvr>
                                      <p:tavLst>
                                        <p:tav tm="0">
                                          <p:val>
                                            <p:strVal val="#ppt_x"/>
                                          </p:val>
                                        </p:tav>
                                        <p:tav tm="100000">
                                          <p:val>
                                            <p:strVal val="#ppt_x"/>
                                          </p:val>
                                        </p:tav>
                                      </p:tavLst>
                                    </p:anim>
                                    <p:anim calcmode="lin" valueType="num">
                                      <p:cBhvr additive="base">
                                        <p:cTn id="14" dur="500" fill="hold"/>
                                        <p:tgtEl>
                                          <p:spTgt spid="3891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8918"/>
                                        </p:tgtEl>
                                        <p:attrNameLst>
                                          <p:attrName>style.visibility</p:attrName>
                                        </p:attrNameLst>
                                      </p:cBhvr>
                                      <p:to>
                                        <p:strVal val="visible"/>
                                      </p:to>
                                    </p:set>
                                    <p:anim calcmode="lin" valueType="num">
                                      <p:cBhvr additive="base">
                                        <p:cTn id="19" dur="500" fill="hold"/>
                                        <p:tgtEl>
                                          <p:spTgt spid="38918"/>
                                        </p:tgtEl>
                                        <p:attrNameLst>
                                          <p:attrName>ppt_x</p:attrName>
                                        </p:attrNameLst>
                                      </p:cBhvr>
                                      <p:tavLst>
                                        <p:tav tm="0">
                                          <p:val>
                                            <p:strVal val="#ppt_x"/>
                                          </p:val>
                                        </p:tav>
                                        <p:tav tm="100000">
                                          <p:val>
                                            <p:strVal val="#ppt_x"/>
                                          </p:val>
                                        </p:tav>
                                      </p:tavLst>
                                    </p:anim>
                                    <p:anim calcmode="lin" valueType="num">
                                      <p:cBhvr additive="base">
                                        <p:cTn id="20" dur="500" fill="hold"/>
                                        <p:tgtEl>
                                          <p:spTgt spid="3891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8919"/>
                                        </p:tgtEl>
                                        <p:attrNameLst>
                                          <p:attrName>style.visibility</p:attrName>
                                        </p:attrNameLst>
                                      </p:cBhvr>
                                      <p:to>
                                        <p:strVal val="visible"/>
                                      </p:to>
                                    </p:set>
                                    <p:anim calcmode="lin" valueType="num">
                                      <p:cBhvr additive="base">
                                        <p:cTn id="25" dur="500" fill="hold"/>
                                        <p:tgtEl>
                                          <p:spTgt spid="38919"/>
                                        </p:tgtEl>
                                        <p:attrNameLst>
                                          <p:attrName>ppt_x</p:attrName>
                                        </p:attrNameLst>
                                      </p:cBhvr>
                                      <p:tavLst>
                                        <p:tav tm="0">
                                          <p:val>
                                            <p:strVal val="#ppt_x"/>
                                          </p:val>
                                        </p:tav>
                                        <p:tav tm="100000">
                                          <p:val>
                                            <p:strVal val="#ppt_x"/>
                                          </p:val>
                                        </p:tav>
                                      </p:tavLst>
                                    </p:anim>
                                    <p:anim calcmode="lin" valueType="num">
                                      <p:cBhvr additive="base">
                                        <p:cTn id="26" dur="500" fill="hold"/>
                                        <p:tgtEl>
                                          <p:spTgt spid="389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autoUpdateAnimBg="0"/>
      <p:bldP spid="38917" grpId="0" animBg="1" autoUpdateAnimBg="0"/>
      <p:bldP spid="38918" grpId="0" animBg="1" autoUpdateAnimBg="0"/>
      <p:bldP spid="38919"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أُرسِلَتْ هنا لتظهر لي محبة الآب، فقط من أجل المحبة التي تمت</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
        <p:nvSpPr>
          <p:cNvPr id="4" name="Title 1"/>
          <p:cNvSpPr txBox="1">
            <a:spLocks/>
          </p:cNvSpPr>
          <p:nvPr/>
        </p:nvSpPr>
        <p:spPr bwMode="auto">
          <a:xfrm>
            <a:off x="4102100" y="260648"/>
            <a:ext cx="5041900" cy="2368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15406926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1CBFFC-AA20-447E-AABC-9376EDA03D5B}"/>
              </a:ext>
            </a:extLst>
          </p:cNvPr>
          <p:cNvSpPr txBox="1"/>
          <p:nvPr/>
        </p:nvSpPr>
        <p:spPr>
          <a:xfrm>
            <a:off x="0" y="410367"/>
            <a:ext cx="91440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آلام بارة</a:t>
            </a:r>
            <a:endParaRPr kumimoji="0" lang="en-US" sz="5400" b="1"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2897324-C41A-43E4-A94B-0823E86FEB91}"/>
              </a:ext>
            </a:extLst>
          </p:cNvPr>
          <p:cNvSpPr txBox="1"/>
          <p:nvPr/>
        </p:nvSpPr>
        <p:spPr>
          <a:xfrm>
            <a:off x="0" y="1661776"/>
            <a:ext cx="9144000" cy="707886"/>
          </a:xfrm>
          <a:prstGeom prst="rect">
            <a:avLst/>
          </a:prstGeom>
          <a:noFill/>
        </p:spPr>
        <p:txBody>
          <a:bodyPr wrap="square">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lang="ar-JO" sz="4000" b="1" dirty="0">
                <a:solidFill>
                  <a:prstClr val="black"/>
                </a:solidFill>
                <a:latin typeface="Arial" panose="020B0604020202020204" pitchFamily="34" charset="0"/>
                <a:ea typeface="ＭＳ Ｐゴシック"/>
                <a:cs typeface="Arial" panose="020B0604020202020204" pitchFamily="34" charset="0"/>
                <a:sym typeface="Arial"/>
              </a:rPr>
              <a:t>يوحنا 15: 18-16: 4</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sym typeface="Arial"/>
            </a:endParaRPr>
          </a:p>
        </p:txBody>
      </p:sp>
    </p:spTree>
    <p:extLst>
      <p:ext uri="{BB962C8B-B14F-4D97-AF65-F5344CB8AC3E}">
        <p14:creationId xmlns:p14="http://schemas.microsoft.com/office/powerpoint/2010/main" val="67205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١٥ : ١٨-٢٠</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254081"/>
            <a:ext cx="8867274" cy="3416320"/>
          </a:xfrm>
          <a:prstGeom prst="rect">
            <a:avLst/>
          </a:prstGeom>
          <a:noFill/>
        </p:spPr>
        <p:txBody>
          <a:bodyPr wrap="square">
            <a:spAutoFit/>
          </a:bodyPr>
          <a:lstStyle/>
          <a:p>
            <a:pPr algn="r" rtl="1"/>
            <a:r>
              <a:rPr lang="ar-SA" sz="3600" b="1" dirty="0">
                <a:latin typeface="Arial" panose="020B0604020202020204" pitchFamily="34" charset="0"/>
                <a:cs typeface="Arial" panose="020B0604020202020204" pitchFamily="34" charset="0"/>
              </a:rPr>
              <a:t>١٨ «إِنْ كَانَ الْعَالَمُ يُبْغِضُكُمْ فَاعْلَمُوا أَنَّهُ قَدْ أَبْغَضَنِي قَبْلَكُمْ. ١٩ لَوْ كُنْتُمْ مِنَ الْعَالَمِ لَكَانَ الْعَالَمُ يُحِبُّ خَاصَّتَهُ. وَلَكِنْ لأَنَّكُمْ لَسْتُمْ مِنَ الْعَالَمِ بَلْ أَنَا اخْتَرْتُكُمْ مِنَ الْعَالَمِ لِذَلِكَ يُبْغِضُكُمُ الْعَالَمُ. ٢٠ اُذْكُرُوا الْكلاَمَ الَّذِي قُلْتُهُ لَكُمْ: لَيْسَ عَبْدٌ أَعْظَمَ مِنْ سَيِّدِهِ. إِنْ كَانُوا قَدِ </a:t>
            </a:r>
            <a:r>
              <a:rPr lang="ar-SA" sz="3600" b="1" dirty="0" err="1">
                <a:latin typeface="Arial" panose="020B0604020202020204" pitchFamily="34" charset="0"/>
                <a:cs typeface="Arial" panose="020B0604020202020204" pitchFamily="34" charset="0"/>
              </a:rPr>
              <a:t>اضْطَهَدُونِي</a:t>
            </a:r>
            <a:r>
              <a:rPr lang="ar-SA" sz="3600" b="1" dirty="0">
                <a:latin typeface="Arial" panose="020B0604020202020204" pitchFamily="34" charset="0"/>
                <a:cs typeface="Arial" panose="020B0604020202020204" pitchFamily="34" charset="0"/>
              </a:rPr>
              <a:t> </a:t>
            </a:r>
            <a:r>
              <a:rPr lang="ar-SA" sz="3600" b="1" dirty="0" err="1">
                <a:latin typeface="Arial" panose="020B0604020202020204" pitchFamily="34" charset="0"/>
                <a:cs typeface="Arial" panose="020B0604020202020204" pitchFamily="34" charset="0"/>
              </a:rPr>
              <a:t>فَسَيَضْطَهِدُونَكُمْ</a:t>
            </a:r>
            <a:r>
              <a:rPr lang="ar-SA" sz="3600" b="1" dirty="0">
                <a:latin typeface="Arial" panose="020B0604020202020204" pitchFamily="34" charset="0"/>
                <a:cs typeface="Arial" panose="020B0604020202020204" pitchFamily="34" charset="0"/>
              </a:rPr>
              <a:t> وَإِنْ كَانُوا قَدْ حَفِظُوا كلاَمِي فَسَيَحْفَظُونَ كلاَمَكُمْ. </a:t>
            </a:r>
          </a:p>
        </p:txBody>
      </p:sp>
    </p:spTree>
    <p:extLst>
      <p:ext uri="{BB962C8B-B14F-4D97-AF65-F5344CB8AC3E}">
        <p14:creationId xmlns:p14="http://schemas.microsoft.com/office/powerpoint/2010/main" val="146593283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١٥: ٢١-٢٥</a:t>
            </a:r>
            <a:endParaRPr lang="en-US"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endParaRP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120731"/>
            <a:ext cx="8867274" cy="3970318"/>
          </a:xfrm>
          <a:prstGeom prst="rect">
            <a:avLst/>
          </a:prstGeom>
          <a:noFill/>
        </p:spPr>
        <p:txBody>
          <a:bodyPr wrap="square">
            <a:spAutoFit/>
          </a:bodyPr>
          <a:lstStyle>
            <a:defPPr>
              <a:defRPr lang="en-US"/>
            </a:defPPr>
            <a:lvl1pPr algn="r" rtl="1">
              <a:defRPr sz="3600" b="1">
                <a:latin typeface="Arial" panose="020B0604020202020204" pitchFamily="34" charset="0"/>
                <a:cs typeface="Arial" panose="020B0604020202020204" pitchFamily="34" charset="0"/>
              </a:defRPr>
            </a:lvl1pPr>
          </a:lstStyle>
          <a:p>
            <a:r>
              <a:rPr lang="ar-SA" dirty="0"/>
              <a:t>٢١ لَكِنَّهُمْ إِنَّمَا يَفْعَلُونَ بِكُمْ هَذَا كُلَّهُ مِنْ أَجْلِ اسْمِي لأَنَّهُمْ لاَ يَعْرِفُونَ الَّذِي أَرْسَلَنِي. ٢٢ لَوْ لَمْ أَكُنْ قَدْ جِئْتُ وَكَلَّمْتُهُمْ لَمْ تَكُنْ لَهُمْ خَطِيَّةٌ وَأَمَّا الآنَ فَلَيْسَ لَهُمْ عُذْرٌ فِي خَطِيَّتِهِمْ. ٢٣ اَلَّذِي يُبْغِضُنِي يُبْغِضُ أَبِي أَيْضاً. ٢٤ لَوْ لَمْ أَكُنْ قَدْ عَمِلْتُ بَيْنَهُمْ أَعْمَالاً لَمْ يَعْمَلْهَا أَحَدٌ غَيْرِي لَمْ تَكُنْ لَهُمْ خَطِيَّةٌ وَأَمَّا الآنَ فَقَدْ رَأَوْا وَأَبْغَضُونِي أَنَا وَأَبِي. ٢٥ لَكِنْ لِكَيْ تَتِمَّ الْكَلِمَةُ الْمَكْتُوبَةُ فِي نَامُوسِهِمْ: إِنَّهُمْ أَبْغَضُونِي بِلاَ سَبَبٍ. </a:t>
            </a:r>
          </a:p>
        </p:txBody>
      </p:sp>
    </p:spTree>
    <p:extLst>
      <p:ext uri="{BB962C8B-B14F-4D97-AF65-F5344CB8AC3E}">
        <p14:creationId xmlns:p14="http://schemas.microsoft.com/office/powerpoint/2010/main" val="339284997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١٥: ٢٦-٢٧</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254081"/>
            <a:ext cx="8867274" cy="1754326"/>
          </a:xfrm>
          <a:prstGeom prst="rect">
            <a:avLst/>
          </a:prstGeom>
          <a:noFill/>
        </p:spPr>
        <p:txBody>
          <a:bodyPr wrap="square">
            <a:spAutoFit/>
          </a:bodyPr>
          <a:lstStyle>
            <a:defPPr>
              <a:defRPr lang="en-US"/>
            </a:defPPr>
            <a:lvl1pPr algn="r" rtl="1">
              <a:defRPr sz="3600" b="1">
                <a:latin typeface="Arial" panose="020B0604020202020204" pitchFamily="34" charset="0"/>
                <a:cs typeface="Arial" panose="020B0604020202020204" pitchFamily="34" charset="0"/>
              </a:defRPr>
            </a:lvl1pPr>
          </a:lstStyle>
          <a:p>
            <a:r>
              <a:rPr lang="ar-SA" dirty="0"/>
              <a:t>٢٦ «وَمَتَى جَاءَ الْمُعَزِّي الَّذِي سَأُرْسِلُهُ أَنَا إِلَيْكُمْ مِنَ الآبِ رُوحُ الْحَقِّ الَّذِي مِنْ عِنْدِ الآبِ يَنْبَثِقُ فَهُوَ يَشْهَدُ لِي. ٢٧ وَتَشْهَدُونَ أَنْتُمْ أَيْضاً لأَنَّكُمْ مَعِي مِنَ الاِبْتِدَاءِ». </a:t>
            </a:r>
          </a:p>
        </p:txBody>
      </p:sp>
    </p:spTree>
    <p:extLst>
      <p:ext uri="{BB962C8B-B14F-4D97-AF65-F5344CB8AC3E}">
        <p14:creationId xmlns:p14="http://schemas.microsoft.com/office/powerpoint/2010/main" val="99688183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١٦: ١-٤</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254081"/>
            <a:ext cx="8867274" cy="3416320"/>
          </a:xfrm>
          <a:prstGeom prst="rect">
            <a:avLst/>
          </a:prstGeom>
          <a:noFill/>
        </p:spPr>
        <p:txBody>
          <a:bodyPr wrap="square">
            <a:spAutoFit/>
          </a:bodyPr>
          <a:lstStyle>
            <a:defPPr>
              <a:defRPr lang="en-US"/>
            </a:defPPr>
            <a:lvl1pPr algn="r" rtl="1">
              <a:defRPr sz="3600" b="1">
                <a:latin typeface="Arial" panose="020B0604020202020204" pitchFamily="34" charset="0"/>
                <a:cs typeface="Arial" panose="020B0604020202020204" pitchFamily="34" charset="0"/>
              </a:defRPr>
            </a:lvl1pPr>
          </a:lstStyle>
          <a:p>
            <a:r>
              <a:rPr lang="ar-SA" dirty="0"/>
              <a:t>١ «قَدْ كَلَّمْتُكُمْ بِهَذَا لِكَيْ لاَ تَعْثُرُوا. ٢ سَيُخْرِجُونَكُمْ مِنَ الْمَجَامِعِ بَلْ تَأْتِي سَاعَةٌ فِيهَا يَظُنُّ كُلُّ مَنْ يَقْتُلُكُمْ أَنَّهُ يُقَدِّمُ خِدْمَةً لِلَّهِ. ٣ وَسَيَفْعَلُونَ هَذَا بِكُمْ لأَنَّهُمْ لَمْ يَعْرِفُوا الآبَ وَلاَ عَرَفُونِي. ٤ لَكِنِّي قَدْ كَلَّمْتُكُمْ بِهَذَا حَتَّى إِذَا جَاءَتِ السَّاعَةُ تَذْكُرُونَ أَنِّي أَنَا قُلْتُهُ لَكُمْ. وَلَمْ أَقُلْ لَكُمْ مِنَ الْبِدَايَةِ لأَنِّي كُنْتُ مَعَكُمْ. </a:t>
            </a:r>
          </a:p>
        </p:txBody>
      </p:sp>
    </p:spTree>
    <p:extLst>
      <p:ext uri="{BB962C8B-B14F-4D97-AF65-F5344CB8AC3E}">
        <p14:creationId xmlns:p14="http://schemas.microsoft.com/office/powerpoint/2010/main" val="402771555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16</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92127187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02" name="Picture 9" descr="jesus-crucfying-7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146300"/>
            <a:ext cx="9144000" cy="471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2" name="Rectangle 2"/>
          <p:cNvSpPr>
            <a:spLocks noGrp="1" noChangeArrowheads="1"/>
          </p:cNvSpPr>
          <p:nvPr>
            <p:ph type="title"/>
          </p:nvPr>
        </p:nvSpPr>
        <p:spPr>
          <a:xfrm>
            <a:off x="762000" y="457200"/>
            <a:ext cx="7772400" cy="1143000"/>
          </a:xfrm>
          <a:effectLst>
            <a:outerShdw blurRad="63500" dist="107763" dir="13500000" algn="ctr" rotWithShape="0">
              <a:schemeClr val="bg2">
                <a:alpha val="74998"/>
              </a:schemeClr>
            </a:outerShdw>
          </a:effectLst>
        </p:spPr>
        <p:txBody>
          <a:bodyPr/>
          <a:lstStyle/>
          <a:p>
            <a:pPr eaLnBrk="1" hangingPunct="1">
              <a:defRPr/>
            </a:pPr>
            <a:r>
              <a:rPr lang="ar-JO" sz="7200" dirty="0">
                <a:solidFill>
                  <a:schemeClr val="bg1"/>
                </a:solidFill>
                <a:latin typeface="Arial" panose="020B0604020202020204" pitchFamily="34" charset="0"/>
                <a:cs typeface="Arial" panose="020B0604020202020204" pitchFamily="34" charset="0"/>
              </a:rPr>
              <a:t>يوحنا 16: 5-33</a:t>
            </a:r>
            <a:endParaRPr lang="en-US" sz="7200" dirty="0">
              <a:solidFill>
                <a:schemeClr val="bg1"/>
              </a:solidFill>
              <a:latin typeface="Arial" panose="020B0604020202020204" pitchFamily="34" charset="0"/>
              <a:cs typeface="Arial" panose="020B0604020202020204" pitchFamily="34" charset="0"/>
            </a:endParaRPr>
          </a:p>
        </p:txBody>
      </p:sp>
      <p:sp>
        <p:nvSpPr>
          <p:cNvPr id="15370" name="Rectangle 10"/>
          <p:cNvSpPr>
            <a:spLocks noGrp="1" noChangeArrowheads="1"/>
          </p:cNvSpPr>
          <p:nvPr>
            <p:ph type="body" idx="1"/>
          </p:nvPr>
        </p:nvSpPr>
        <p:spPr>
          <a:xfrm>
            <a:off x="3886200" y="2898775"/>
            <a:ext cx="5105400" cy="3962400"/>
          </a:xfrm>
        </p:spPr>
        <p:txBody>
          <a:bodyPr/>
          <a:lstStyle/>
          <a:p>
            <a:pPr algn="ctr" eaLnBrk="1" hangingPunct="1">
              <a:lnSpc>
                <a:spcPct val="90000"/>
              </a:lnSpc>
              <a:buFontTx/>
              <a:buNone/>
              <a:defRPr/>
            </a:pPr>
            <a:r>
              <a:rPr lang="ar-JO" sz="3600" dirty="0">
                <a:solidFill>
                  <a:schemeClr val="bg1"/>
                </a:solidFill>
                <a:latin typeface="Arial" panose="020B0604020202020204" pitchFamily="34" charset="0"/>
                <a:cs typeface="Arial" panose="020B0604020202020204" pitchFamily="34" charset="0"/>
              </a:rPr>
              <a:t>يستمر يسوع في</a:t>
            </a:r>
          </a:p>
          <a:p>
            <a:pPr algn="ctr" eaLnBrk="1" hangingPunct="1">
              <a:lnSpc>
                <a:spcPct val="90000"/>
              </a:lnSpc>
              <a:buFontTx/>
              <a:buNone/>
              <a:defRPr/>
            </a:pPr>
            <a:r>
              <a:rPr lang="ar-JO" sz="3600" dirty="0">
                <a:solidFill>
                  <a:schemeClr val="bg1"/>
                </a:solidFill>
                <a:latin typeface="Arial" panose="020B0604020202020204" pitchFamily="34" charset="0"/>
                <a:cs typeface="Arial" panose="020B0604020202020204" pitchFamily="34" charset="0"/>
              </a:rPr>
              <a:t> تحضير التلاميذ لغيابه</a:t>
            </a:r>
            <a:endParaRPr lang="en-US" sz="3600" dirty="0">
              <a:solidFill>
                <a:schemeClr val="bg1"/>
              </a:solidFill>
              <a:latin typeface="Arial" panose="020B0604020202020204" pitchFamily="34" charset="0"/>
              <a:cs typeface="Arial" panose="020B0604020202020204" pitchFamily="34" charset="0"/>
            </a:endParaRPr>
          </a:p>
          <a:p>
            <a:pPr algn="ctr" eaLnBrk="1" hangingPunct="1">
              <a:lnSpc>
                <a:spcPct val="90000"/>
              </a:lnSpc>
              <a:buFontTx/>
              <a:buNone/>
              <a:defRPr/>
            </a:pPr>
            <a:endParaRPr lang="en-US" sz="3600" dirty="0">
              <a:solidFill>
                <a:schemeClr val="bg1"/>
              </a:solidFill>
              <a:latin typeface="Arial" panose="020B0604020202020204" pitchFamily="34" charset="0"/>
              <a:cs typeface="Arial" panose="020B0604020202020204" pitchFamily="34" charset="0"/>
            </a:endParaRPr>
          </a:p>
          <a:p>
            <a:pPr algn="ctr" eaLnBrk="1" hangingPunct="1">
              <a:lnSpc>
                <a:spcPct val="90000"/>
              </a:lnSpc>
              <a:buFontTx/>
              <a:buNone/>
              <a:defRPr/>
            </a:pPr>
            <a:r>
              <a:rPr lang="ar-JO" sz="3600" dirty="0">
                <a:solidFill>
                  <a:schemeClr val="bg1"/>
                </a:solidFill>
                <a:latin typeface="Arial" panose="020B0604020202020204" pitchFamily="34" charset="0"/>
                <a:cs typeface="Arial" panose="020B0604020202020204" pitchFamily="34" charset="0"/>
              </a:rPr>
              <a:t>الخطاب الأخير</a:t>
            </a:r>
            <a:br>
              <a:rPr lang="en-US" sz="36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 </a:t>
            </a:r>
            <a:r>
              <a:rPr lang="ar-JO" sz="3600" dirty="0">
                <a:solidFill>
                  <a:schemeClr val="bg1"/>
                </a:solidFill>
                <a:latin typeface="Arial" panose="020B0604020202020204" pitchFamily="34" charset="0"/>
                <a:cs typeface="Arial" panose="020B0604020202020204" pitchFamily="34" charset="0"/>
              </a:rPr>
              <a:t>الجزء 3</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820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70">
                                            <p:txEl>
                                              <p:pRg st="0" end="0"/>
                                            </p:txEl>
                                          </p:spTgt>
                                        </p:tgtEl>
                                        <p:attrNameLst>
                                          <p:attrName>style.visibility</p:attrName>
                                        </p:attrNameLst>
                                      </p:cBhvr>
                                      <p:to>
                                        <p:strVal val="visible"/>
                                      </p:to>
                                    </p:set>
                                    <p:animEffect transition="in" filter="fade">
                                      <p:cBhvr>
                                        <p:cTn id="7" dur="500"/>
                                        <p:tgtEl>
                                          <p:spTgt spid="153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70">
                                            <p:txEl>
                                              <p:pRg st="1" end="1"/>
                                            </p:txEl>
                                          </p:spTgt>
                                        </p:tgtEl>
                                        <p:attrNameLst>
                                          <p:attrName>style.visibility</p:attrName>
                                        </p:attrNameLst>
                                      </p:cBhvr>
                                      <p:to>
                                        <p:strVal val="visible"/>
                                      </p:to>
                                    </p:set>
                                    <p:animEffect transition="in" filter="fade">
                                      <p:cBhvr>
                                        <p:cTn id="12" dur="500"/>
                                        <p:tgtEl>
                                          <p:spTgt spid="1537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70">
                                            <p:txEl>
                                              <p:pRg st="3" end="3"/>
                                            </p:txEl>
                                          </p:spTgt>
                                        </p:tgtEl>
                                        <p:attrNameLst>
                                          <p:attrName>style.visibility</p:attrName>
                                        </p:attrNameLst>
                                      </p:cBhvr>
                                      <p:to>
                                        <p:strVal val="visible"/>
                                      </p:to>
                                    </p:set>
                                    <p:animEffect transition="in" filter="fade">
                                      <p:cBhvr>
                                        <p:cTn id="17" dur="500"/>
                                        <p:tgtEl>
                                          <p:spTgt spid="153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build="p"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sunsetcros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br>
              <a:rPr lang="en-US"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إعداد التلاميذ </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في خطاب يسوع الأخير</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(يوحنا 13: 31-16: 33)</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294764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Title 1"/>
          <p:cNvSpPr>
            <a:spLocks noGrp="1"/>
          </p:cNvSpPr>
          <p:nvPr>
            <p:ph type="title"/>
          </p:nvPr>
        </p:nvSpPr>
        <p:spPr/>
        <p:txBody>
          <a:bodyPr/>
          <a:lstStyle/>
          <a:p>
            <a:r>
              <a:rPr lang="en-US">
                <a:latin typeface="Arial" charset="0"/>
                <a:ea typeface="ＭＳ Ｐゴシック" charset="0"/>
                <a:cs typeface="ＭＳ Ｐゴシック" charset="0"/>
              </a:rPr>
              <a:t>Upper Room Seating</a:t>
            </a:r>
          </a:p>
        </p:txBody>
      </p:sp>
      <p:pic>
        <p:nvPicPr>
          <p:cNvPr id="562178" name="Picture 5" descr="John 14 upper r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72714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8" descr="File_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3188"/>
            <a:ext cx="9144000" cy="666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8" name="Rectangle 6"/>
          <p:cNvSpPr>
            <a:spLocks noGrp="1" noChangeArrowheads="1"/>
          </p:cNvSpPr>
          <p:nvPr>
            <p:ph type="title"/>
          </p:nvPr>
        </p:nvSpPr>
        <p:spPr>
          <a:xfrm>
            <a:off x="381000" y="4876800"/>
            <a:ext cx="7848600" cy="1981200"/>
          </a:xfrm>
          <a:effectLst>
            <a:outerShdw blurRad="25400" dist="25399" dir="2700000" algn="ctr" rotWithShape="0">
              <a:srgbClr val="000000">
                <a:alpha val="99962"/>
              </a:srgb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lstStyle/>
          <a:p>
            <a:pPr eaLnBrk="1" hangingPunct="1">
              <a:lnSpc>
                <a:spcPct val="90000"/>
              </a:lnSpc>
              <a:spcBef>
                <a:spcPct val="20000"/>
              </a:spcBef>
              <a:buFont typeface="Wingdings" charset="0"/>
              <a:buNone/>
              <a:defRPr/>
            </a:pPr>
            <a:r>
              <a:rPr lang="ar-JO" sz="4000" i="0" dirty="0">
                <a:latin typeface="Arial" panose="020B0604020202020204" pitchFamily="34" charset="0"/>
                <a:cs typeface="Arial" panose="020B0604020202020204" pitchFamily="34" charset="0"/>
              </a:rPr>
              <a:t>كيف استطاع التلاميذ التعايش بدون يسوع</a:t>
            </a:r>
            <a:br>
              <a:rPr lang="ar-JO" sz="4000" i="0" dirty="0">
                <a:latin typeface="Arial" panose="020B0604020202020204" pitchFamily="34" charset="0"/>
                <a:cs typeface="Arial" panose="020B0604020202020204" pitchFamily="34" charset="0"/>
              </a:rPr>
            </a:br>
            <a:r>
              <a:rPr lang="ar-JO" sz="4000" i="0" dirty="0">
                <a:latin typeface="Arial" panose="020B0604020202020204" pitchFamily="34" charset="0"/>
                <a:cs typeface="Arial" panose="020B0604020202020204" pitchFamily="34" charset="0"/>
              </a:rPr>
              <a:t> بعد الآن؟</a:t>
            </a:r>
            <a:endParaRPr lang="en-US" sz="4000" i="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2700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a:defRPr/>
            </a:pPr>
            <a:r>
              <a:rPr lang="ar-JO" dirty="0"/>
              <a:t>وعلى الرغم من أنك كنت كاملاً ومقدسًا، فقد تخلت عن نفسك طواعية</a:t>
            </a:r>
            <a:br>
              <a:rPr lang="en-US" dirty="0"/>
            </a:br>
            <a:endParaRPr lang="en-US" dirty="0"/>
          </a:p>
        </p:txBody>
      </p:sp>
    </p:spTree>
    <p:extLst>
      <p:ext uri="{BB962C8B-B14F-4D97-AF65-F5344CB8AC3E}">
        <p14:creationId xmlns:p14="http://schemas.microsoft.com/office/powerpoint/2010/main" val="403129832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Sky beau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rgbClr val="FFFFFF"/>
          </a:solidFill>
          <a:ln>
            <a:noFill/>
          </a:ln>
        </p:spPr>
      </p:pic>
      <p:sp>
        <p:nvSpPr>
          <p:cNvPr id="145411" name="Rectangle 3"/>
          <p:cNvSpPr>
            <a:spLocks noGrp="1" noChangeArrowheads="1"/>
          </p:cNvSpPr>
          <p:nvPr>
            <p:ph type="title"/>
          </p:nvPr>
        </p:nvSpPr>
        <p:spPr>
          <a:xfrm>
            <a:off x="0" y="914400"/>
            <a:ext cx="8458200" cy="1143000"/>
          </a:xfrm>
          <a:effectLst>
            <a:outerShdw blurRad="25400" dist="25399" dir="2700000" algn="ctr" rotWithShape="0">
              <a:schemeClr val="tx1">
                <a:alpha val="99962"/>
              </a:schemeClr>
            </a:outerShdw>
          </a:effectLst>
        </p:spPr>
        <p:txBody>
          <a:bodyPr/>
          <a:lstStyle/>
          <a:p>
            <a:pPr algn="r" eaLnBrk="1" hangingPunct="1">
              <a:defRPr/>
            </a:pPr>
            <a:r>
              <a:rPr lang="ar-JO" sz="6000" b="1" dirty="0">
                <a:solidFill>
                  <a:srgbClr val="232391"/>
                </a:solidFill>
                <a:latin typeface="Arial" panose="020B0604020202020204" pitchFamily="34" charset="0"/>
                <a:cs typeface="Arial" panose="020B0604020202020204" pitchFamily="34" charset="0"/>
              </a:rPr>
              <a:t>الروح القدس</a:t>
            </a:r>
            <a:endParaRPr lang="en-US" sz="5400" b="1" dirty="0">
              <a:latin typeface="Arial" panose="020B0604020202020204" pitchFamily="34" charset="0"/>
              <a:cs typeface="Arial" panose="020B0604020202020204" pitchFamily="34" charset="0"/>
            </a:endParaRPr>
          </a:p>
        </p:txBody>
      </p:sp>
      <p:sp>
        <p:nvSpPr>
          <p:cNvPr id="145412" name="Rectangle 4"/>
          <p:cNvSpPr>
            <a:spLocks noGrp="1" noChangeArrowheads="1"/>
          </p:cNvSpPr>
          <p:nvPr>
            <p:ph type="body" idx="1"/>
          </p:nvPr>
        </p:nvSpPr>
        <p:spPr>
          <a:xfrm>
            <a:off x="0" y="4953000"/>
            <a:ext cx="8458200" cy="1905000"/>
          </a:xfrm>
          <a:effectLst>
            <a:outerShdw blurRad="25400" dist="25399" dir="2700000" algn="ctr" rotWithShape="0">
              <a:srgbClr val="000000">
                <a:alpha val="99962"/>
              </a:srgbClr>
            </a:outerShdw>
          </a:effectLst>
        </p:spPr>
        <p:txBody>
          <a:bodyPr/>
          <a:lstStyle/>
          <a:p>
            <a:pPr marL="0" indent="0" algn="ctr" eaLnBrk="1" hangingPunct="1">
              <a:lnSpc>
                <a:spcPct val="90000"/>
              </a:lnSpc>
              <a:buNone/>
              <a:defRPr/>
            </a:pPr>
            <a:r>
              <a:rPr lang="ar-JO" sz="4800" b="1" dirty="0">
                <a:effectLst>
                  <a:glow rad="228600">
                    <a:srgbClr val="000000">
                      <a:alpha val="40000"/>
                    </a:srgbClr>
                  </a:glow>
                </a:effectLst>
                <a:latin typeface="Arial" panose="020B0604020202020204" pitchFamily="34" charset="0"/>
                <a:cs typeface="Arial" panose="020B0604020202020204" pitchFamily="34" charset="0"/>
              </a:rPr>
              <a:t>كيف استطاع التلاميذ التعايش بدون يسوع</a:t>
            </a:r>
            <a:br>
              <a:rPr lang="ar-JO" sz="4800" b="1" dirty="0">
                <a:effectLst>
                  <a:glow rad="228600">
                    <a:srgbClr val="000000">
                      <a:alpha val="40000"/>
                    </a:srgbClr>
                  </a:glow>
                </a:effectLst>
                <a:latin typeface="Arial" panose="020B0604020202020204" pitchFamily="34" charset="0"/>
                <a:cs typeface="Arial" panose="020B0604020202020204" pitchFamily="34" charset="0"/>
              </a:rPr>
            </a:br>
            <a:r>
              <a:rPr lang="ar-JO" sz="4800" b="1" dirty="0">
                <a:effectLst>
                  <a:glow rad="228600">
                    <a:srgbClr val="000000">
                      <a:alpha val="40000"/>
                    </a:srgbClr>
                  </a:glow>
                </a:effectLst>
                <a:latin typeface="Arial" panose="020B0604020202020204" pitchFamily="34" charset="0"/>
                <a:cs typeface="Arial" panose="020B0604020202020204" pitchFamily="34" charset="0"/>
              </a:rPr>
              <a:t> بعد الآن؟</a:t>
            </a:r>
            <a:endParaRPr lang="en-US" sz="4800" b="1" i="1" dirty="0">
              <a:effectLst>
                <a:glow rad="228600">
                  <a:srgbClr val="000000">
                    <a:alpha val="4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685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Effect transition="in" filter="box(out)">
                                      <p:cBhvr>
                                        <p:cTn id="7" dur="500"/>
                                        <p:tgtEl>
                                          <p:spTgt spid="145411">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45410"/>
                                        </p:tgtEl>
                                        <p:attrNameLst>
                                          <p:attrName>style.visibility</p:attrName>
                                        </p:attrNameLst>
                                      </p:cBhvr>
                                      <p:to>
                                        <p:strVal val="visible"/>
                                      </p:to>
                                    </p:set>
                                    <p:animEffect transition="in" filter="dissolve">
                                      <p:cBhvr>
                                        <p:cTn id="11" dur="500"/>
                                        <p:tgtEl>
                                          <p:spTgt spid="145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AutoShape 7"/>
          <p:cNvSpPr>
            <a:spLocks noChangeArrowheads="1"/>
          </p:cNvSpPr>
          <p:nvPr/>
        </p:nvSpPr>
        <p:spPr bwMode="auto">
          <a:xfrm>
            <a:off x="4572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chemeClr val="hlink"/>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9266" name="Rectangle 2"/>
          <p:cNvSpPr>
            <a:spLocks noGrp="1" noChangeArrowheads="1"/>
          </p:cNvSpPr>
          <p:nvPr>
            <p:ph type="ctrTitle"/>
          </p:nvPr>
        </p:nvSpPr>
        <p:spPr>
          <a:xfrm>
            <a:off x="1828800" y="0"/>
            <a:ext cx="7315200" cy="1676400"/>
          </a:xfrm>
          <a:effectLst>
            <a:outerShdw blurRad="63500" dist="107763" dir="18900000" algn="ctr" rotWithShape="0">
              <a:srgbClr val="000000">
                <a:alpha val="75000"/>
              </a:srgbClr>
            </a:outerShdw>
          </a:effectLst>
        </p:spPr>
        <p:txBody>
          <a:bodyPr/>
          <a:lstStyle/>
          <a:p>
            <a:pPr>
              <a:defRPr/>
            </a:pPr>
            <a:br>
              <a:rPr lang="en-US"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خدمات الروح الرئيسية </a:t>
            </a:r>
            <a:br>
              <a:rPr lang="ar-JO"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(16: 5-15)</a:t>
            </a:r>
            <a:endParaRPr lang="en-US" sz="7200" dirty="0">
              <a:solidFill>
                <a:schemeClr val="tx1"/>
              </a:solidFill>
              <a:latin typeface="Arial" panose="020B0604020202020204" pitchFamily="34" charset="0"/>
              <a:cs typeface="Arial" panose="020B0604020202020204" pitchFamily="34" charset="0"/>
            </a:endParaRPr>
          </a:p>
        </p:txBody>
      </p:sp>
      <p:sp>
        <p:nvSpPr>
          <p:cNvPr id="139267" name="Rectangle 3"/>
          <p:cNvSpPr>
            <a:spLocks noGrp="1" noChangeArrowheads="1"/>
          </p:cNvSpPr>
          <p:nvPr>
            <p:ph type="subTitle" idx="1"/>
          </p:nvPr>
        </p:nvSpPr>
        <p:spPr>
          <a:xfrm>
            <a:off x="228600" y="2781300"/>
            <a:ext cx="4572000" cy="1371600"/>
          </a:xfrm>
          <a:effectLst/>
        </p:spPr>
        <p:txBody>
          <a:bodyPr/>
          <a:lstStyle/>
          <a:p>
            <a:pPr>
              <a:defRPr/>
            </a:pPr>
            <a:r>
              <a:rPr lang="ar-JO" sz="4000" b="1" dirty="0">
                <a:effectLst/>
                <a:latin typeface="Arial" panose="020B0604020202020204" pitchFamily="34" charset="0"/>
                <a:cs typeface="Arial" panose="020B0604020202020204" pitchFamily="34" charset="0"/>
              </a:rPr>
              <a:t>غير المؤمنين</a:t>
            </a:r>
            <a:br>
              <a:rPr lang="en-US" sz="4000" b="1" dirty="0">
                <a:effectLst/>
                <a:latin typeface="Arial" panose="020B0604020202020204" pitchFamily="34" charset="0"/>
                <a:cs typeface="Arial" panose="020B0604020202020204" pitchFamily="34" charset="0"/>
              </a:rPr>
            </a:br>
            <a:r>
              <a:rPr lang="ar-JO" sz="4000" b="1" dirty="0">
                <a:effectLst/>
                <a:latin typeface="Arial" panose="020B0604020202020204" pitchFamily="34" charset="0"/>
                <a:cs typeface="Arial" panose="020B0604020202020204" pitchFamily="34" charset="0"/>
              </a:rPr>
              <a:t>8-11</a:t>
            </a:r>
            <a:endParaRPr lang="en-US" sz="4000" b="1" dirty="0">
              <a:effectLst/>
              <a:latin typeface="Arial" panose="020B0604020202020204" pitchFamily="34" charset="0"/>
              <a:cs typeface="Arial" panose="020B0604020202020204" pitchFamily="34" charset="0"/>
            </a:endParaRPr>
          </a:p>
        </p:txBody>
      </p:sp>
      <p:sp>
        <p:nvSpPr>
          <p:cNvPr id="139269" name="Rectangle 5"/>
          <p:cNvSpPr>
            <a:spLocks noChangeArrowheads="1"/>
          </p:cNvSpPr>
          <p:nvPr/>
        </p:nvSpPr>
        <p:spPr bwMode="auto">
          <a:xfrm>
            <a:off x="2286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التبكيت</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39275" name="Picture 11" descr="001_dovesymbolofHolySpiritbyGrim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38113"/>
            <a:ext cx="1676400" cy="161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885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9275"/>
                                        </p:tgtEl>
                                        <p:attrNameLst>
                                          <p:attrName>style.visibility</p:attrName>
                                        </p:attrNameLst>
                                      </p:cBhvr>
                                      <p:to>
                                        <p:strVal val="visible"/>
                                      </p:to>
                                    </p:set>
                                    <p:animEffect transition="in" filter="dissolve">
                                      <p:cBhvr>
                                        <p:cTn id="7" dur="500"/>
                                        <p:tgtEl>
                                          <p:spTgt spid="139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267">
                                            <p:txEl>
                                              <p:pRg st="0" end="0"/>
                                            </p:txEl>
                                          </p:spTgt>
                                        </p:tgtEl>
                                        <p:attrNameLst>
                                          <p:attrName>style.visibility</p:attrName>
                                        </p:attrNameLst>
                                      </p:cBhvr>
                                      <p:to>
                                        <p:strVal val="visible"/>
                                      </p:to>
                                    </p:set>
                                    <p:animEffect transition="in" filter="wipe(up)">
                                      <p:cBhvr>
                                        <p:cTn id="12" dur="500"/>
                                        <p:tgtEl>
                                          <p:spTgt spid="139267">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9271"/>
                                        </p:tgtEl>
                                        <p:attrNameLst>
                                          <p:attrName>style.visibility</p:attrName>
                                        </p:attrNameLst>
                                      </p:cBhvr>
                                      <p:to>
                                        <p:strVal val="visible"/>
                                      </p:to>
                                    </p:set>
                                    <p:animEffect transition="in" filter="wipe(up)">
                                      <p:cBhvr>
                                        <p:cTn id="15" dur="500"/>
                                        <p:tgtEl>
                                          <p:spTgt spid="1392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39269"/>
                                        </p:tgtEl>
                                        <p:attrNameLst>
                                          <p:attrName>style.visibility</p:attrName>
                                        </p:attrNameLst>
                                      </p:cBhvr>
                                      <p:to>
                                        <p:strVal val="visible"/>
                                      </p:to>
                                    </p:set>
                                    <p:animEffect transition="in" filter="diamond(in)">
                                      <p:cBhvr>
                                        <p:cTn id="20" dur="2000"/>
                                        <p:tgtEl>
                                          <p:spTgt spid="139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1" grpId="0" animBg="1"/>
      <p:bldP spid="139267" grpId="0" build="p"/>
      <p:bldP spid="139269"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defRPr/>
            </a:pPr>
            <a:r>
              <a:rPr kumimoji="0" lang="ar-JO" dirty="0">
                <a:latin typeface="Arial" panose="020B0604020202020204" pitchFamily="34" charset="0"/>
                <a:cs typeface="Arial" panose="020B0604020202020204" pitchFamily="34" charset="0"/>
              </a:rPr>
              <a:t>كيف يبكت الروح القدس غير المؤمنين (16: 8-11)؟</a:t>
            </a:r>
            <a:endParaRPr kumimoji="0" lang="en-US" dirty="0">
              <a:latin typeface="Arial" panose="020B0604020202020204" pitchFamily="34" charset="0"/>
              <a:cs typeface="Arial" panose="020B0604020202020204" pitchFamily="34" charset="0"/>
            </a:endParaRPr>
          </a:p>
        </p:txBody>
      </p:sp>
      <p:sp>
        <p:nvSpPr>
          <p:cNvPr id="143363" name="Rectangle 3"/>
          <p:cNvSpPr>
            <a:spLocks noGrp="1" noChangeArrowheads="1"/>
          </p:cNvSpPr>
          <p:nvPr>
            <p:ph type="body" idx="1"/>
          </p:nvPr>
        </p:nvSpPr>
        <p:spPr>
          <a:xfrm>
            <a:off x="685800" y="2590800"/>
            <a:ext cx="7772400" cy="3505200"/>
          </a:xfrm>
        </p:spPr>
        <p:txBody>
          <a:bodyPr/>
          <a:lstStyle/>
          <a:p>
            <a:pPr algn="r" rtl="1" eaLnBrk="1" hangingPunct="1">
              <a:defRPr/>
            </a:pPr>
            <a:r>
              <a:rPr kumimoji="0" lang="ar-JO" b="1" dirty="0">
                <a:latin typeface="Arial" panose="020B0604020202020204" pitchFamily="34" charset="0"/>
                <a:cs typeface="Arial" panose="020B0604020202020204" pitchFamily="34" charset="0"/>
              </a:rPr>
              <a:t>خلاصة التبكيت (8)</a:t>
            </a:r>
            <a:endParaRPr kumimoji="0" lang="en-US" b="1" dirty="0">
              <a:latin typeface="Arial" panose="020B0604020202020204" pitchFamily="34" charset="0"/>
              <a:cs typeface="Arial" panose="020B0604020202020204" pitchFamily="34" charset="0"/>
            </a:endParaRPr>
          </a:p>
          <a:p>
            <a:pPr algn="r" rtl="1" eaLnBrk="1" hangingPunct="1">
              <a:defRPr/>
            </a:pPr>
            <a:r>
              <a:rPr kumimoji="0" lang="ar-JO" b="1" dirty="0">
                <a:latin typeface="Arial" panose="020B0604020202020204" pitchFamily="34" charset="0"/>
                <a:cs typeface="Arial" panose="020B0604020202020204" pitchFamily="34" charset="0"/>
              </a:rPr>
              <a:t>التبكيت على الخطية (9)</a:t>
            </a:r>
            <a:endParaRPr kumimoji="0" lang="en-US" b="1" dirty="0">
              <a:latin typeface="Arial" panose="020B0604020202020204" pitchFamily="34" charset="0"/>
              <a:cs typeface="Arial" panose="020B0604020202020204" pitchFamily="34" charset="0"/>
            </a:endParaRPr>
          </a:p>
          <a:p>
            <a:pPr algn="r" rtl="1" eaLnBrk="1" hangingPunct="1">
              <a:defRPr/>
            </a:pPr>
            <a:r>
              <a:rPr kumimoji="0" lang="ar-JO" b="1" dirty="0">
                <a:latin typeface="Arial" panose="020B0604020202020204" pitchFamily="34" charset="0"/>
                <a:cs typeface="Arial" panose="020B0604020202020204" pitchFamily="34" charset="0"/>
              </a:rPr>
              <a:t>التبكيت بخصوص البر (10)</a:t>
            </a:r>
            <a:endParaRPr kumimoji="0" lang="en-US" b="1" dirty="0">
              <a:latin typeface="Arial" panose="020B0604020202020204" pitchFamily="34" charset="0"/>
              <a:cs typeface="Arial" panose="020B0604020202020204" pitchFamily="34" charset="0"/>
            </a:endParaRPr>
          </a:p>
          <a:p>
            <a:pPr algn="r" rtl="1" eaLnBrk="1" hangingPunct="1">
              <a:defRPr/>
            </a:pPr>
            <a:r>
              <a:rPr kumimoji="0" lang="ar-JO" b="1" dirty="0">
                <a:latin typeface="Arial" panose="020B0604020202020204" pitchFamily="34" charset="0"/>
                <a:cs typeface="Arial" panose="020B0604020202020204" pitchFamily="34" charset="0"/>
              </a:rPr>
              <a:t>التبكيت بخصوص الدينونة (11)</a:t>
            </a:r>
            <a:endParaRPr kumimoji="0"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80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Effect transition="in" filter="wipe(right)">
                                      <p:cBhvr>
                                        <p:cTn id="7" dur="500"/>
                                        <p:tgtEl>
                                          <p:spTgt spid="143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3363">
                                            <p:txEl>
                                              <p:pRg st="1" end="1"/>
                                            </p:txEl>
                                          </p:spTgt>
                                        </p:tgtEl>
                                        <p:attrNameLst>
                                          <p:attrName>style.visibility</p:attrName>
                                        </p:attrNameLst>
                                      </p:cBhvr>
                                      <p:to>
                                        <p:strVal val="visible"/>
                                      </p:to>
                                    </p:set>
                                    <p:animEffect transition="in" filter="wipe(right)">
                                      <p:cBhvr>
                                        <p:cTn id="12" dur="500"/>
                                        <p:tgtEl>
                                          <p:spTgt spid="143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43363">
                                            <p:txEl>
                                              <p:pRg st="2" end="2"/>
                                            </p:txEl>
                                          </p:spTgt>
                                        </p:tgtEl>
                                        <p:attrNameLst>
                                          <p:attrName>style.visibility</p:attrName>
                                        </p:attrNameLst>
                                      </p:cBhvr>
                                      <p:to>
                                        <p:strVal val="visible"/>
                                      </p:to>
                                    </p:set>
                                    <p:animEffect transition="in" filter="wipe(right)">
                                      <p:cBhvr>
                                        <p:cTn id="17" dur="500"/>
                                        <p:tgtEl>
                                          <p:spTgt spid="1433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43363">
                                            <p:txEl>
                                              <p:pRg st="3" end="3"/>
                                            </p:txEl>
                                          </p:spTgt>
                                        </p:tgtEl>
                                        <p:attrNameLst>
                                          <p:attrName>style.visibility</p:attrName>
                                        </p:attrNameLst>
                                      </p:cBhvr>
                                      <p:to>
                                        <p:strVal val="visible"/>
                                      </p:to>
                                    </p:set>
                                    <p:animEffect transition="in" filter="wipe(right)">
                                      <p:cBhvr>
                                        <p:cTn id="22" dur="500"/>
                                        <p:tgtEl>
                                          <p:spTgt spid="1433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uiExpand="1" build="p"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3" name="AutoShape 9"/>
          <p:cNvSpPr>
            <a:spLocks noChangeArrowheads="1"/>
          </p:cNvSpPr>
          <p:nvPr/>
        </p:nvSpPr>
        <p:spPr bwMode="auto">
          <a:xfrm>
            <a:off x="48006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rgbClr val="80008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9271" name="AutoShape 7"/>
          <p:cNvSpPr>
            <a:spLocks noChangeArrowheads="1"/>
          </p:cNvSpPr>
          <p:nvPr/>
        </p:nvSpPr>
        <p:spPr bwMode="auto">
          <a:xfrm>
            <a:off x="4572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chemeClr val="hlink"/>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9266" name="Rectangle 2"/>
          <p:cNvSpPr>
            <a:spLocks noGrp="1" noChangeArrowheads="1"/>
          </p:cNvSpPr>
          <p:nvPr>
            <p:ph type="ctrTitle"/>
          </p:nvPr>
        </p:nvSpPr>
        <p:spPr>
          <a:xfrm>
            <a:off x="1828800" y="0"/>
            <a:ext cx="7315200" cy="1676400"/>
          </a:xfrm>
          <a:effectLst>
            <a:outerShdw blurRad="63500" dist="107763" dir="18900000" algn="ctr" rotWithShape="0">
              <a:srgbClr val="000000">
                <a:alpha val="75000"/>
              </a:srgbClr>
            </a:outerShdw>
          </a:effectLst>
        </p:spPr>
        <p:txBody>
          <a:bodyPr/>
          <a:lstStyle/>
          <a:p>
            <a:pPr>
              <a:defRPr/>
            </a:pPr>
            <a:br>
              <a:rPr lang="en-US"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خدمات الروح الرئيسية </a:t>
            </a:r>
            <a:br>
              <a:rPr lang="ar-JO"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(16: 5-15)</a:t>
            </a:r>
            <a:endParaRPr lang="en-US" sz="7200" dirty="0">
              <a:solidFill>
                <a:schemeClr val="tx1"/>
              </a:solidFill>
              <a:latin typeface="Arial" panose="020B0604020202020204" pitchFamily="34" charset="0"/>
              <a:cs typeface="Arial" panose="020B0604020202020204" pitchFamily="34" charset="0"/>
            </a:endParaRPr>
          </a:p>
        </p:txBody>
      </p:sp>
      <p:sp>
        <p:nvSpPr>
          <p:cNvPr id="139267" name="Rectangle 3"/>
          <p:cNvSpPr>
            <a:spLocks noGrp="1" noChangeArrowheads="1"/>
          </p:cNvSpPr>
          <p:nvPr>
            <p:ph type="subTitle" idx="1"/>
          </p:nvPr>
        </p:nvSpPr>
        <p:spPr>
          <a:xfrm>
            <a:off x="228600" y="2781300"/>
            <a:ext cx="4572000" cy="1371600"/>
          </a:xfrm>
          <a:effectLst/>
        </p:spPr>
        <p:txBody>
          <a:bodyPr/>
          <a:lstStyle/>
          <a:p>
            <a:pPr>
              <a:defRPr/>
            </a:pPr>
            <a:r>
              <a:rPr lang="ar-JO" sz="4000" b="1" dirty="0">
                <a:effectLst/>
                <a:latin typeface="Arial" panose="020B0604020202020204" pitchFamily="34" charset="0"/>
                <a:cs typeface="Arial" panose="020B0604020202020204" pitchFamily="34" charset="0"/>
              </a:rPr>
              <a:t>غير المؤمنين</a:t>
            </a:r>
            <a:br>
              <a:rPr lang="en-US" sz="4000" b="1" dirty="0">
                <a:effectLst/>
                <a:latin typeface="Arial" panose="020B0604020202020204" pitchFamily="34" charset="0"/>
                <a:cs typeface="Arial" panose="020B0604020202020204" pitchFamily="34" charset="0"/>
              </a:rPr>
            </a:br>
            <a:r>
              <a:rPr lang="ar-JO" sz="4000" b="1" dirty="0">
                <a:effectLst/>
                <a:latin typeface="Arial" panose="020B0604020202020204" pitchFamily="34" charset="0"/>
                <a:cs typeface="Arial" panose="020B0604020202020204" pitchFamily="34" charset="0"/>
              </a:rPr>
              <a:t>8-11</a:t>
            </a:r>
            <a:endParaRPr lang="en-US" sz="4000" b="1" dirty="0">
              <a:effectLst/>
              <a:latin typeface="Arial" panose="020B0604020202020204" pitchFamily="34" charset="0"/>
              <a:cs typeface="Arial" panose="020B0604020202020204" pitchFamily="34" charset="0"/>
            </a:endParaRPr>
          </a:p>
        </p:txBody>
      </p:sp>
      <p:sp>
        <p:nvSpPr>
          <p:cNvPr id="139268" name="Rectangle 4"/>
          <p:cNvSpPr>
            <a:spLocks noChangeArrowheads="1"/>
          </p:cNvSpPr>
          <p:nvPr/>
        </p:nvSpPr>
        <p:spPr bwMode="auto">
          <a:xfrm>
            <a:off x="4572000" y="2743200"/>
            <a:ext cx="4572000" cy="14478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المؤمنين</a:t>
            </a:r>
            <a:b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12-15</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9269" name="Rectangle 5"/>
          <p:cNvSpPr>
            <a:spLocks noChangeArrowheads="1"/>
          </p:cNvSpPr>
          <p:nvPr/>
        </p:nvSpPr>
        <p:spPr bwMode="auto">
          <a:xfrm>
            <a:off x="2286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التبكيت</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9270" name="Rectangle 6"/>
          <p:cNvSpPr>
            <a:spLocks noChangeArrowheads="1"/>
          </p:cNvSpPr>
          <p:nvPr/>
        </p:nvSpPr>
        <p:spPr bwMode="auto">
          <a:xfrm>
            <a:off x="45720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التعليم</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39275" name="Picture 11" descr="001_dovesymbolofHolySpiritbyGrim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38113"/>
            <a:ext cx="1676400" cy="161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08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9275"/>
                                        </p:tgtEl>
                                        <p:attrNameLst>
                                          <p:attrName>style.visibility</p:attrName>
                                        </p:attrNameLst>
                                      </p:cBhvr>
                                      <p:to>
                                        <p:strVal val="visible"/>
                                      </p:to>
                                    </p:set>
                                    <p:animEffect transition="in" filter="dissolve">
                                      <p:cBhvr>
                                        <p:cTn id="7" dur="500"/>
                                        <p:tgtEl>
                                          <p:spTgt spid="139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267">
                                            <p:txEl>
                                              <p:pRg st="0" end="0"/>
                                            </p:txEl>
                                          </p:spTgt>
                                        </p:tgtEl>
                                        <p:attrNameLst>
                                          <p:attrName>style.visibility</p:attrName>
                                        </p:attrNameLst>
                                      </p:cBhvr>
                                      <p:to>
                                        <p:strVal val="visible"/>
                                      </p:to>
                                    </p:set>
                                    <p:animEffect transition="in" filter="wipe(up)">
                                      <p:cBhvr>
                                        <p:cTn id="12" dur="500"/>
                                        <p:tgtEl>
                                          <p:spTgt spid="139267">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9271"/>
                                        </p:tgtEl>
                                        <p:attrNameLst>
                                          <p:attrName>style.visibility</p:attrName>
                                        </p:attrNameLst>
                                      </p:cBhvr>
                                      <p:to>
                                        <p:strVal val="visible"/>
                                      </p:to>
                                    </p:set>
                                    <p:animEffect transition="in" filter="wipe(up)">
                                      <p:cBhvr>
                                        <p:cTn id="15" dur="500"/>
                                        <p:tgtEl>
                                          <p:spTgt spid="1392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39269"/>
                                        </p:tgtEl>
                                        <p:attrNameLst>
                                          <p:attrName>style.visibility</p:attrName>
                                        </p:attrNameLst>
                                      </p:cBhvr>
                                      <p:to>
                                        <p:strVal val="visible"/>
                                      </p:to>
                                    </p:set>
                                    <p:animEffect transition="in" filter="diamond(in)">
                                      <p:cBhvr>
                                        <p:cTn id="20" dur="2000"/>
                                        <p:tgtEl>
                                          <p:spTgt spid="1392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9268"/>
                                        </p:tgtEl>
                                        <p:attrNameLst>
                                          <p:attrName>style.visibility</p:attrName>
                                        </p:attrNameLst>
                                      </p:cBhvr>
                                      <p:to>
                                        <p:strVal val="visible"/>
                                      </p:to>
                                    </p:set>
                                    <p:animEffect transition="in" filter="wipe(up)">
                                      <p:cBhvr>
                                        <p:cTn id="25" dur="500"/>
                                        <p:tgtEl>
                                          <p:spTgt spid="13926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9273"/>
                                        </p:tgtEl>
                                        <p:attrNameLst>
                                          <p:attrName>style.visibility</p:attrName>
                                        </p:attrNameLst>
                                      </p:cBhvr>
                                      <p:to>
                                        <p:strVal val="visible"/>
                                      </p:to>
                                    </p:set>
                                    <p:animEffect transition="in" filter="wipe(up)">
                                      <p:cBhvr>
                                        <p:cTn id="28" dur="500"/>
                                        <p:tgtEl>
                                          <p:spTgt spid="13927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39270"/>
                                        </p:tgtEl>
                                        <p:attrNameLst>
                                          <p:attrName>style.visibility</p:attrName>
                                        </p:attrNameLst>
                                      </p:cBhvr>
                                      <p:to>
                                        <p:strVal val="visible"/>
                                      </p:to>
                                    </p:set>
                                    <p:animEffect transition="in" filter="diamond(in)">
                                      <p:cBhvr>
                                        <p:cTn id="33" dur="2000"/>
                                        <p:tgtEl>
                                          <p:spTgt spid="139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3" grpId="0" animBg="1"/>
      <p:bldP spid="139271" grpId="0" animBg="1"/>
      <p:bldP spid="139267" grpId="0" build="p"/>
      <p:bldP spid="139268" grpId="0"/>
      <p:bldP spid="139269" grpId="0"/>
      <p:bldP spid="139270"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Bible spirit dov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2" name="Rectangle 2"/>
          <p:cNvSpPr>
            <a:spLocks noGrp="1" noChangeArrowheads="1"/>
          </p:cNvSpPr>
          <p:nvPr>
            <p:ph type="title"/>
          </p:nvPr>
        </p:nvSpPr>
        <p:spPr>
          <a:xfrm>
            <a:off x="1219200" y="0"/>
            <a:ext cx="7772400" cy="1143000"/>
          </a:xfrm>
          <a:effectLst>
            <a:outerShdw blurRad="25400" dist="25399" dir="2700000" algn="ctr" rotWithShape="0">
              <a:srgbClr val="000000">
                <a:alpha val="99962"/>
              </a:srgbClr>
            </a:outerShdw>
          </a:effectLst>
        </p:spPr>
        <p:txBody>
          <a:bodyPr/>
          <a:lstStyle/>
          <a:p>
            <a:pPr algn="r" eaLnBrk="1" hangingPunct="1">
              <a:defRPr/>
            </a:pPr>
            <a:r>
              <a:rPr lang="ar-JO" b="1" dirty="0">
                <a:latin typeface="Arial" panose="020B0604020202020204" pitchFamily="34" charset="0"/>
                <a:cs typeface="Arial" panose="020B0604020202020204" pitchFamily="34" charset="0"/>
              </a:rPr>
              <a:t>الروح والكلمة</a:t>
            </a:r>
            <a:endParaRPr lang="en-US" sz="4000" dirty="0">
              <a:latin typeface="Arial" panose="020B0604020202020204" pitchFamily="34" charset="0"/>
              <a:cs typeface="Arial" panose="020B0604020202020204" pitchFamily="34" charset="0"/>
            </a:endParaRPr>
          </a:p>
        </p:txBody>
      </p:sp>
      <p:sp>
        <p:nvSpPr>
          <p:cNvPr id="133123" name="Rectangle 3"/>
          <p:cNvSpPr>
            <a:spLocks noGrp="1" noChangeArrowheads="1"/>
          </p:cNvSpPr>
          <p:nvPr>
            <p:ph type="body" idx="1"/>
          </p:nvPr>
        </p:nvSpPr>
        <p:spPr>
          <a:xfrm>
            <a:off x="228600" y="5334000"/>
            <a:ext cx="8534400" cy="1371600"/>
          </a:xfrm>
          <a:solidFill>
            <a:schemeClr val="bg1"/>
          </a:solidFill>
          <a:effectLst>
            <a:outerShdw blurRad="25400" dist="25399" dir="2700000" algn="ctr" rotWithShape="0">
              <a:srgbClr val="000000">
                <a:alpha val="99962"/>
              </a:srgbClr>
            </a:outerShdw>
          </a:effectLst>
        </p:spPr>
        <p:txBody>
          <a:bodyPr/>
          <a:lstStyle/>
          <a:p>
            <a:pPr marL="0" indent="0" algn="ctr" eaLnBrk="1" hangingPunct="1">
              <a:lnSpc>
                <a:spcPct val="90000"/>
              </a:lnSpc>
              <a:buFont typeface="Wingdings" charset="0"/>
              <a:buNone/>
              <a:defRPr/>
            </a:pPr>
            <a:r>
              <a:rPr lang="ar-JO" sz="3600" i="1" dirty="0">
                <a:latin typeface="Arial" panose="020B0604020202020204" pitchFamily="34" charset="0"/>
                <a:cs typeface="Arial" panose="020B0604020202020204" pitchFamily="34" charset="0"/>
              </a:rPr>
              <a:t>وأما متى جاء ذاك روح الحق فهو يرشدكم إلى جميع الحق (16: 13)</a:t>
            </a:r>
            <a:endParaRPr lang="en-US" sz="3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955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3122">
                                            <p:txEl>
                                              <p:pRg st="0" end="0"/>
                                            </p:txEl>
                                          </p:spTgt>
                                        </p:tgtEl>
                                        <p:attrNameLst>
                                          <p:attrName>style.visibility</p:attrName>
                                        </p:attrNameLst>
                                      </p:cBhvr>
                                      <p:to>
                                        <p:strVal val="visible"/>
                                      </p:to>
                                    </p:set>
                                    <p:animEffect transition="in" filter="box(out)">
                                      <p:cBhvr>
                                        <p:cTn id="7" dur="500"/>
                                        <p:tgtEl>
                                          <p:spTgt spid="1331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133123"/>
                                        </p:tgtEl>
                                        <p:attrNameLst>
                                          <p:attrName>style.visibility</p:attrName>
                                        </p:attrNameLst>
                                      </p:cBhvr>
                                      <p:to>
                                        <p:strVal val="visible"/>
                                      </p:to>
                                    </p:set>
                                  </p:childTnLst>
                                </p:cTn>
                              </p:par>
                            </p:childTnLst>
                          </p:cTn>
                        </p:par>
                        <p:par>
                          <p:cTn id="12" fill="hold" nodeType="afterGroup">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133123">
                                            <p:txEl>
                                              <p:charRg st="4294967295" end="4294967295"/>
                                            </p:txEl>
                                          </p:spTgt>
                                        </p:tgtEl>
                                        <p:attrNameLst>
                                          <p:attrName>style.visibility</p:attrName>
                                        </p:attrNameLst>
                                      </p:cBhvr>
                                      <p:to>
                                        <p:strVal val="visible"/>
                                      </p:to>
                                    </p:set>
                                    <p:animEffect transition="in" filter="fade">
                                      <p:cBhvr>
                                        <p:cTn id="15" dur="500"/>
                                        <p:tgtEl>
                                          <p:spTgt spid="133123">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build="p" autoUpdateAnimBg="0"/>
      <p:bldP spid="133123" grpId="0" autoUpdateAnimBg="0"/>
      <p:bldP spid="133123" grpId="1"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TheWordBullet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title"/>
          </p:nvPr>
        </p:nvSpPr>
        <p:spPr>
          <a:xfrm>
            <a:off x="1066800" y="762000"/>
            <a:ext cx="8077200" cy="1143000"/>
          </a:xfrm>
          <a:effectLst>
            <a:outerShdw blurRad="63500" dist="35921" dir="2700000" algn="ctr" rotWithShape="0">
              <a:schemeClr val="bg1">
                <a:alpha val="74998"/>
              </a:schemeClr>
            </a:outerShdw>
          </a:effectLst>
        </p:spPr>
        <p:txBody>
          <a:bodyPr/>
          <a:lstStyle/>
          <a:p>
            <a:pPr eaLnBrk="1" hangingPunct="1">
              <a:defRPr/>
            </a:pPr>
            <a:r>
              <a:rPr lang="ar-JO" sz="4000" b="1" dirty="0">
                <a:latin typeface="Arial" panose="020B0604020202020204" pitchFamily="34" charset="0"/>
                <a:cs typeface="Arial" panose="020B0604020202020204" pitchFamily="34" charset="0"/>
              </a:rPr>
              <a:t>كيف يعلم الروح القدس المؤمنين كلمة الله </a:t>
            </a:r>
            <a:br>
              <a:rPr lang="ar-JO" sz="4000" b="1" dirty="0">
                <a:latin typeface="Arial" panose="020B0604020202020204" pitchFamily="34" charset="0"/>
                <a:cs typeface="Arial" panose="020B0604020202020204" pitchFamily="34" charset="0"/>
              </a:rPr>
            </a:br>
            <a:r>
              <a:rPr lang="ar-JO" sz="4000" b="1" dirty="0">
                <a:latin typeface="Arial" panose="020B0604020202020204" pitchFamily="34" charset="0"/>
                <a:cs typeface="Arial" panose="020B0604020202020204" pitchFamily="34" charset="0"/>
              </a:rPr>
              <a:t>(16: 12-15)؟</a:t>
            </a:r>
            <a:endParaRPr lang="en-US" dirty="0">
              <a:solidFill>
                <a:schemeClr val="bg1"/>
              </a:solidFill>
              <a:latin typeface="Arial" panose="020B0604020202020204" pitchFamily="34" charset="0"/>
              <a:cs typeface="Arial" panose="020B0604020202020204" pitchFamily="34" charset="0"/>
            </a:endParaRPr>
          </a:p>
        </p:txBody>
      </p:sp>
      <p:sp>
        <p:nvSpPr>
          <p:cNvPr id="9220" name="Rectangle 4"/>
          <p:cNvSpPr>
            <a:spLocks noGrp="1" noChangeArrowheads="1"/>
          </p:cNvSpPr>
          <p:nvPr>
            <p:ph type="body" idx="1"/>
          </p:nvPr>
        </p:nvSpPr>
        <p:spPr>
          <a:xfrm>
            <a:off x="2362200" y="2667000"/>
            <a:ext cx="6324600" cy="4191000"/>
          </a:xfrm>
          <a:effectLst>
            <a:outerShdw blurRad="63500" dist="35921" dir="2700000" algn="ctr" rotWithShape="0">
              <a:schemeClr val="tx2">
                <a:alpha val="74998"/>
              </a:schemeClr>
            </a:outerShdw>
          </a:effectLst>
        </p:spPr>
        <p:txBody>
          <a:bodyPr/>
          <a:lstStyle/>
          <a:p>
            <a:pPr eaLnBrk="1" hangingPunct="1">
              <a:defRPr/>
            </a:pP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437767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6" descr="Holy Spirit dov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title"/>
          </p:nvPr>
        </p:nvSpPr>
        <p:spPr>
          <a:xfrm>
            <a:off x="5867400" y="0"/>
            <a:ext cx="2895600" cy="6858000"/>
          </a:xfrm>
          <a:effectLst>
            <a:outerShdw blurRad="63500" dist="35921" dir="2700000" algn="ctr" rotWithShape="0">
              <a:schemeClr val="bg1">
                <a:alpha val="74998"/>
              </a:schemeClr>
            </a:outerShdw>
          </a:effectLst>
        </p:spPr>
        <p:txBody>
          <a:bodyPr/>
          <a:lstStyle/>
          <a:p>
            <a:pPr eaLnBrk="1" hangingPunct="1">
              <a:defRPr/>
            </a:pPr>
            <a:r>
              <a:rPr lang="ar-JO" b="1" dirty="0">
                <a:latin typeface="Arial" panose="020B0604020202020204" pitchFamily="34" charset="0"/>
                <a:cs typeface="Arial" panose="020B0604020202020204" pitchFamily="34" charset="0"/>
              </a:rPr>
              <a:t>كيف يمكنك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أن تكون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أكثر انفتاحاً لخدمة تعليم الروح القدس في حياتك؟</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814191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17</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226982140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097">
            <a:extLst>
              <a:ext uri="{FF2B5EF4-FFF2-40B4-BE49-F238E27FC236}">
                <a16:creationId xmlns:a16="http://schemas.microsoft.com/office/drawing/2014/main" id="{453485E0-9BDD-49CB-9691-B5C815825E98}"/>
              </a:ext>
            </a:extLst>
          </p:cNvPr>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cs typeface="Arial" panose="020B0604020202020204" pitchFamily="34" charset="0"/>
            </a:endParaRPr>
          </a:p>
        </p:txBody>
      </p:sp>
      <p:graphicFrame>
        <p:nvGraphicFramePr>
          <p:cNvPr id="140374" name="Group 1110">
            <a:extLst>
              <a:ext uri="{FF2B5EF4-FFF2-40B4-BE49-F238E27FC236}">
                <a16:creationId xmlns:a16="http://schemas.microsoft.com/office/drawing/2014/main" id="{5AF742F9-E976-4EF2-A08F-A46FC0F6C3E0}"/>
              </a:ext>
            </a:extLst>
          </p:cNvPr>
          <p:cNvGraphicFramePr>
            <a:graphicFrameLocks noGrp="1"/>
          </p:cNvGraphicFramePr>
          <p:nvPr>
            <p:extLst>
              <p:ext uri="{D42A27DB-BD31-4B8C-83A1-F6EECF244321}">
                <p14:modId xmlns:p14="http://schemas.microsoft.com/office/powerpoint/2010/main" val="1021596890"/>
              </p:ext>
            </p:extLst>
          </p:nvPr>
        </p:nvGraphicFramePr>
        <p:xfrm>
          <a:off x="0" y="685800"/>
          <a:ext cx="9144000" cy="6131549"/>
        </p:xfrm>
        <a:graphic>
          <a:graphicData uri="http://schemas.openxmlformats.org/drawingml/2006/table">
            <a:tbl>
              <a:tblPr/>
              <a:tblGrid>
                <a:gridCol w="1524000">
                  <a:extLst>
                    <a:ext uri="{9D8B030D-6E8A-4147-A177-3AD203B41FA5}">
                      <a16:colId xmlns:a16="http://schemas.microsoft.com/office/drawing/2014/main" val="748944936"/>
                    </a:ext>
                  </a:extLst>
                </a:gridCol>
                <a:gridCol w="1524000">
                  <a:extLst>
                    <a:ext uri="{9D8B030D-6E8A-4147-A177-3AD203B41FA5}">
                      <a16:colId xmlns:a16="http://schemas.microsoft.com/office/drawing/2014/main" val="1179816896"/>
                    </a:ext>
                  </a:extLst>
                </a:gridCol>
                <a:gridCol w="1371600">
                  <a:extLst>
                    <a:ext uri="{9D8B030D-6E8A-4147-A177-3AD203B41FA5}">
                      <a16:colId xmlns:a16="http://schemas.microsoft.com/office/drawing/2014/main" val="1255956337"/>
                    </a:ext>
                  </a:extLst>
                </a:gridCol>
                <a:gridCol w="1524000">
                  <a:extLst>
                    <a:ext uri="{9D8B030D-6E8A-4147-A177-3AD203B41FA5}">
                      <a16:colId xmlns:a16="http://schemas.microsoft.com/office/drawing/2014/main" val="1795397556"/>
                    </a:ext>
                  </a:extLst>
                </a:gridCol>
                <a:gridCol w="1905000">
                  <a:extLst>
                    <a:ext uri="{9D8B030D-6E8A-4147-A177-3AD203B41FA5}">
                      <a16:colId xmlns:a16="http://schemas.microsoft.com/office/drawing/2014/main" val="4273772564"/>
                    </a:ext>
                  </a:extLst>
                </a:gridCol>
                <a:gridCol w="1295400">
                  <a:extLst>
                    <a:ext uri="{9D8B030D-6E8A-4147-A177-3AD203B41FA5}">
                      <a16:colId xmlns:a16="http://schemas.microsoft.com/office/drawing/2014/main" val="796180162"/>
                    </a:ext>
                  </a:extLst>
                </a:gridCol>
              </a:tblGrid>
              <a:tr h="517525">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ar-JO" b="1" dirty="0">
                          <a:latin typeface="Arial" panose="020B0604020202020204" pitchFamily="34" charset="0"/>
                          <a:cs typeface="Arial" panose="020B0604020202020204" pitchFamily="34" charset="0"/>
                        </a:rPr>
                        <a:t>صنع الإله الإنسان من أجل الحياة الأبدية</a:t>
                      </a:r>
                      <a:endParaRPr kumimoji="0" lang="en-US" altLang="en-US"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endParaRPr>
                    </a:p>
                  </a:txBody>
                  <a:tcPr marT="45714" marB="4571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84876443"/>
                  </a:ext>
                </a:extLst>
              </a:tr>
              <a:tr h="1327150">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ألوهية</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إعلان</a:t>
                      </a:r>
                      <a:r>
                        <a:rPr kumimoji="0" lang="en-US"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إعداد</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تلاميذ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الإبن</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آلام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و قيامة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قدرة</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1526243561"/>
                  </a:ext>
                </a:extLst>
              </a:tr>
              <a:tr h="45402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 1-18</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 19-12: 50</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13-17</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18-20</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21</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3577002377"/>
                  </a:ext>
                </a:extLst>
              </a:tr>
              <a:tr h="452438">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مقدمة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عام</a:t>
                      </a:r>
                      <a:r>
                        <a:rPr kumimoji="0" lang="en-US"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rPr>
                        <a:t>خاص</a:t>
                      </a:r>
                      <a:r>
                        <a:rPr kumimoji="0" lang="en-US" altLang="en-US" sz="1700" b="1"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عام</a:t>
                      </a:r>
                      <a:r>
                        <a:rPr kumimoji="0" lang="en-US"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rPr>
                        <a:t>خاص</a:t>
                      </a:r>
                      <a:endParaRPr kumimoji="0" lang="en-US" altLang="en-US" sz="1800" b="0"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4161833423"/>
                  </a:ext>
                </a:extLst>
              </a:tr>
              <a:tr h="110807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التجسد</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علامتين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مقبولتين</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 19-4: 54</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5 علامات</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مرفوضة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5-12</a:t>
                      </a:r>
                      <a:r>
                        <a:rPr kumimoji="0" lang="en-US"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خطاب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العلية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a:t>
                      </a: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لا علامات</a:t>
                      </a:r>
                      <a:r>
                        <a:rPr kumimoji="0" lang="en-US"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علامة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مطلقة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علامة أخيرة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2498788027"/>
                  </a:ext>
                </a:extLst>
              </a:tr>
              <a:tr h="110807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الأزل</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خريف 29 م-</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الإثنين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30 آذار 33</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الخميس</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2 أبريل 33</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الجمعة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3 أبريل 33-</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الأحد</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5 أبريل 33</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ايار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33 م</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3215032507"/>
                  </a:ext>
                </a:extLst>
              </a:tr>
              <a:tr h="858838">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9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أفسس (65-69 م)</a:t>
                      </a:r>
                      <a:endParaRPr kumimoji="0" lang="en-US" altLang="en-US" sz="19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42428951"/>
                  </a:ext>
                </a:extLst>
              </a:tr>
              <a:tr h="304800">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73514922"/>
                  </a:ext>
                </a:extLst>
              </a:tr>
            </a:tbl>
          </a:graphicData>
        </a:graphic>
      </p:graphicFrame>
      <p:sp>
        <p:nvSpPr>
          <p:cNvPr id="115747" name="Rectangle 1079">
            <a:extLst>
              <a:ext uri="{FF2B5EF4-FFF2-40B4-BE49-F238E27FC236}">
                <a16:creationId xmlns:a16="http://schemas.microsoft.com/office/drawing/2014/main" id="{6044E9EC-E576-42AC-85B0-18129CFB94FB}"/>
              </a:ext>
            </a:extLst>
          </p:cNvPr>
          <p:cNvSpPr>
            <a:spLocks noGrp="1" noChangeArrowheads="1"/>
          </p:cNvSpPr>
          <p:nvPr>
            <p:ph type="title" idx="4294967295"/>
          </p:nvPr>
        </p:nvSpPr>
        <p:spPr>
          <a:xfrm>
            <a:off x="685800" y="76200"/>
            <a:ext cx="77724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ar-JO" altLang="en-US" sz="3200" dirty="0">
                <a:effectLst/>
                <a:latin typeface="Arial" panose="020B0604020202020204" pitchFamily="34" charset="0"/>
                <a:cs typeface="Arial" panose="020B0604020202020204" pitchFamily="34" charset="0"/>
              </a:rPr>
              <a:t>ملخص إنجيل يوحنا</a:t>
            </a:r>
            <a:endParaRPr lang="en-US" altLang="en-US" sz="5400" dirty="0">
              <a:effectLst/>
              <a:latin typeface="Arial" panose="020B0604020202020204" pitchFamily="34" charset="0"/>
              <a:cs typeface="Arial" panose="020B0604020202020204" pitchFamily="34" charset="0"/>
            </a:endParaRPr>
          </a:p>
        </p:txBody>
      </p:sp>
      <p:sp>
        <p:nvSpPr>
          <p:cNvPr id="115748" name="Text Box 3">
            <a:extLst>
              <a:ext uri="{FF2B5EF4-FFF2-40B4-BE49-F238E27FC236}">
                <a16:creationId xmlns:a16="http://schemas.microsoft.com/office/drawing/2014/main" id="{641CB069-757D-4867-95A9-D45F01CE18BF}"/>
              </a:ext>
            </a:extLst>
          </p:cNvPr>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cs typeface="Arial" panose="020B0604020202020204" pitchFamily="34" charset="0"/>
              </a:rPr>
              <a:t>107</a:t>
            </a:r>
            <a:endParaRPr kumimoji="0" lang="en-US" altLang="en-US" sz="24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124965" name="Rectangle 1">
            <a:extLst>
              <a:ext uri="{FF2B5EF4-FFF2-40B4-BE49-F238E27FC236}">
                <a16:creationId xmlns:a16="http://schemas.microsoft.com/office/drawing/2014/main" id="{66C531A2-2787-4ACA-8A6E-948F84BC25DB}"/>
              </a:ext>
            </a:extLst>
          </p:cNvPr>
          <p:cNvSpPr>
            <a:spLocks noChangeArrowheads="1"/>
          </p:cNvSpPr>
          <p:nvPr/>
        </p:nvSpPr>
        <p:spPr bwMode="auto">
          <a:xfrm>
            <a:off x="4356100" y="1196975"/>
            <a:ext cx="1728788" cy="4464050"/>
          </a:xfrm>
          <a:prstGeom prst="rect">
            <a:avLst/>
          </a:prstGeom>
          <a:noFill/>
          <a:ln w="76200" cap="sq">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525374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24965"/>
                                        </p:tgtEl>
                                        <p:attrNameLst>
                                          <p:attrName>style.visibility</p:attrName>
                                        </p:attrNameLst>
                                      </p:cBhvr>
                                      <p:to>
                                        <p:strVal val="visible"/>
                                      </p:to>
                                    </p:set>
                                    <p:animEffect transition="in" filter="fade">
                                      <p:cBhvr>
                                        <p:cTn id="7" dur="2000"/>
                                        <p:tgtEl>
                                          <p:spTgt spid="124965"/>
                                        </p:tgtEl>
                                      </p:cBhvr>
                                    </p:animEffect>
                                    <p:anim calcmode="lin" valueType="num">
                                      <p:cBhvr>
                                        <p:cTn id="8" dur="2000" fill="hold"/>
                                        <p:tgtEl>
                                          <p:spTgt spid="124965"/>
                                        </p:tgtEl>
                                        <p:attrNameLst>
                                          <p:attrName>ppt_w</p:attrName>
                                        </p:attrNameLst>
                                      </p:cBhvr>
                                      <p:tavLst>
                                        <p:tav tm="0" fmla="#ppt_w*sin(2.5*pi*$)">
                                          <p:val>
                                            <p:fltVal val="0"/>
                                          </p:val>
                                        </p:tav>
                                        <p:tav tm="100000">
                                          <p:val>
                                            <p:fltVal val="1"/>
                                          </p:val>
                                        </p:tav>
                                      </p:tavLst>
                                    </p:anim>
                                    <p:anim calcmode="lin" valueType="num">
                                      <p:cBhvr>
                                        <p:cTn id="9" dur="2000" fill="hold"/>
                                        <p:tgtEl>
                                          <p:spTgt spid="1249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65"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444" name="Rectangle 52">
            <a:extLst>
              <a:ext uri="{FF2B5EF4-FFF2-40B4-BE49-F238E27FC236}">
                <a16:creationId xmlns:a16="http://schemas.microsoft.com/office/drawing/2014/main" id="{70B12ABD-EC7C-4E4A-B2CA-D3692EC4356A}"/>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dirty="0">
                <a:solidFill>
                  <a:schemeClr val="bg1"/>
                </a:solidFill>
                <a:cs typeface="Arial" panose="020B0604020202020204" pitchFamily="34" charset="0"/>
              </a:rPr>
              <a:t>Jerusalem from the East, AD 33</a:t>
            </a:r>
            <a:endParaRPr lang="en-US" altLang="en-US" dirty="0">
              <a:solidFill>
                <a:schemeClr val="bg1"/>
              </a:solidFill>
              <a:cs typeface="Arial" panose="020B0604020202020204" pitchFamily="34" charset="0"/>
            </a:endParaRPr>
          </a:p>
        </p:txBody>
      </p:sp>
      <p:pic>
        <p:nvPicPr>
          <p:cNvPr id="117762" name="Picture 1" descr="Jerusalem map from east.jpg">
            <a:extLst>
              <a:ext uri="{FF2B5EF4-FFF2-40B4-BE49-F238E27FC236}">
                <a16:creationId xmlns:a16="http://schemas.microsoft.com/office/drawing/2014/main" id="{CAAA5C4B-501B-4FD4-AF63-A3071A02D67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C289F2FA-8D8A-4FBD-9E27-5E41CF1D016A}"/>
              </a:ext>
            </a:extLst>
          </p:cNvPr>
          <p:cNvSpPr txBox="1">
            <a:spLocks noChangeArrowheads="1"/>
          </p:cNvSpPr>
          <p:nvPr/>
        </p:nvSpPr>
        <p:spPr bwMode="auto">
          <a:xfrm>
            <a:off x="1295714" y="1412875"/>
            <a:ext cx="2364750" cy="830997"/>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13-14</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الفصح في بيت مرقس</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 Box 46">
            <a:extLst>
              <a:ext uri="{FF2B5EF4-FFF2-40B4-BE49-F238E27FC236}">
                <a16:creationId xmlns:a16="http://schemas.microsoft.com/office/drawing/2014/main" id="{4EDCF6B6-5E26-495B-8096-ABE2C0AB91B8}"/>
              </a:ext>
            </a:extLst>
          </p:cNvPr>
          <p:cNvSpPr txBox="1">
            <a:spLocks noChangeArrowheads="1"/>
          </p:cNvSpPr>
          <p:nvPr/>
        </p:nvSpPr>
        <p:spPr bwMode="auto">
          <a:xfrm>
            <a:off x="671569" y="3789363"/>
            <a:ext cx="1596911"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15-16</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الكرمة</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 Box 46">
            <a:extLst>
              <a:ext uri="{FF2B5EF4-FFF2-40B4-BE49-F238E27FC236}">
                <a16:creationId xmlns:a16="http://schemas.microsoft.com/office/drawing/2014/main" id="{61C05E59-CE53-4858-A838-AE778DAF9A91}"/>
              </a:ext>
            </a:extLst>
          </p:cNvPr>
          <p:cNvSpPr txBox="1">
            <a:spLocks noChangeArrowheads="1"/>
          </p:cNvSpPr>
          <p:nvPr/>
        </p:nvSpPr>
        <p:spPr bwMode="auto">
          <a:xfrm>
            <a:off x="2721561" y="5229225"/>
            <a:ext cx="1159292"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الصلاة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Down Arrow 6">
            <a:extLst>
              <a:ext uri="{FF2B5EF4-FFF2-40B4-BE49-F238E27FC236}">
                <a16:creationId xmlns:a16="http://schemas.microsoft.com/office/drawing/2014/main" id="{25BA290E-36E9-466C-A008-0DC211B690A3}"/>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1" name="Down Arrow 10">
            <a:extLst>
              <a:ext uri="{FF2B5EF4-FFF2-40B4-BE49-F238E27FC236}">
                <a16:creationId xmlns:a16="http://schemas.microsoft.com/office/drawing/2014/main" id="{0DFA7EC8-C9BF-447E-8B74-115769BED2FB}"/>
              </a:ext>
            </a:extLst>
          </p:cNvPr>
          <p:cNvSpPr>
            <a:spLocks noChangeArrowheads="1"/>
          </p:cNvSpPr>
          <p:nvPr/>
        </p:nvSpPr>
        <p:spPr bwMode="auto">
          <a:xfrm rot="-2629656">
            <a:off x="2484438" y="4095750"/>
            <a:ext cx="647700" cy="1223963"/>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1274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5" grpId="0" animBg="1" autoUpdateAnimBg="0"/>
      <p:bldP spid="6" grpId="0" animBg="1" autoUpdateAnimBg="0"/>
      <p:bldP spid="7"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أنت لم تدخر أي نفقات في عفوتي استهلكت وضيعت من أجلي</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284110235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UpperRoom1">
            <a:extLst>
              <a:ext uri="{FF2B5EF4-FFF2-40B4-BE49-F238E27FC236}">
                <a16:creationId xmlns:a16="http://schemas.microsoft.com/office/drawing/2014/main" id="{7337BD90-E8B2-4B7A-BD89-78294ADE785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3" descr="sunsetcross">
            <a:extLst>
              <a:ext uri="{FF2B5EF4-FFF2-40B4-BE49-F238E27FC236}">
                <a16:creationId xmlns:a16="http://schemas.microsoft.com/office/drawing/2014/main" id="{557E88BE-45CE-4202-955E-F39520F6B29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Rectangle 4">
            <a:extLst>
              <a:ext uri="{FF2B5EF4-FFF2-40B4-BE49-F238E27FC236}">
                <a16:creationId xmlns:a16="http://schemas.microsoft.com/office/drawing/2014/main" id="{0A5C219E-D528-45CF-B9A8-6F3F8088B3E3}"/>
              </a:ext>
            </a:extLst>
          </p:cNvPr>
          <p:cNvSpPr>
            <a:spLocks noGrp="1" noChangeArrowheads="1"/>
          </p:cNvSpPr>
          <p:nvPr>
            <p:ph type="title"/>
          </p:nvPr>
        </p:nvSpPr>
        <p:spPr>
          <a:xfrm>
            <a:off x="685800" y="188913"/>
            <a:ext cx="7772400" cy="946150"/>
          </a:xfrm>
          <a:solidFill>
            <a:schemeClr val="tx1"/>
          </a:solidFill>
          <a:effectLst>
            <a:outerShdw blurRad="63500" dist="35921" dir="2700000" algn="ctr" rotWithShape="0">
              <a:schemeClr val="tx2">
                <a:alpha val="74997"/>
              </a:schemeClr>
            </a:outerShdw>
          </a:effectLst>
        </p:spPr>
        <p:txBody>
          <a:bodyPr/>
          <a:lstStyle/>
          <a:p>
            <a:pPr eaLnBrk="1" hangingPunct="1"/>
            <a:r>
              <a:rPr lang="ar-JO" altLang="en-US" dirty="0">
                <a:latin typeface="Arial" panose="020B0604020202020204" pitchFamily="34" charset="0"/>
                <a:cs typeface="Arial" panose="020B0604020202020204" pitchFamily="34" charset="0"/>
              </a:rPr>
              <a:t>صلاة المسيح في يوحنا 17</a:t>
            </a:r>
            <a:endParaRPr lang="en-US" alt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90585C7-7735-4608-B0D3-3263599649C1}"/>
              </a:ext>
            </a:extLst>
          </p:cNvPr>
          <p:cNvSpPr txBox="1">
            <a:spLocks noChangeArrowheads="1"/>
          </p:cNvSpPr>
          <p:nvPr/>
        </p:nvSpPr>
        <p:spPr bwMode="auto">
          <a:xfrm>
            <a:off x="34925" y="1268413"/>
            <a:ext cx="9069388" cy="4537075"/>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cs typeface="Arial" panose="020B0604020202020204" pitchFamily="34" charset="0"/>
              </a:rPr>
              <a:t>لا يوجد صوت سمع من قبل لا في السماء ولا على الأرض، أروع </a:t>
            </a:r>
            <a:r>
              <a:rPr lang="ar-JO" sz="4400" b="1" dirty="0">
                <a:solidFill>
                  <a:srgbClr val="FFFFFF"/>
                </a:solidFill>
                <a:cs typeface="Arial" panose="020B0604020202020204" pitchFamily="34" charset="0"/>
              </a:rPr>
              <a:t>و</a:t>
            </a:r>
            <a:r>
              <a:rPr kumimoji="0" lang="ar-JO" sz="4400" b="1" i="0" u="none" strike="noStrike" kern="1200" cap="none" spc="0" normalizeH="0" baseline="0" noProof="0" dirty="0">
                <a:ln>
                  <a:noFill/>
                </a:ln>
                <a:solidFill>
                  <a:srgbClr val="FFFFFF"/>
                </a:solidFill>
                <a:effectLst/>
                <a:uLnTx/>
                <a:uFillTx/>
                <a:cs typeface="Arial" panose="020B0604020202020204" pitchFamily="34" charset="0"/>
              </a:rPr>
              <a:t>أقدس وأكثر خصوبة </a:t>
            </a:r>
            <a:r>
              <a:rPr lang="ar-JO" sz="4400" b="1" dirty="0">
                <a:solidFill>
                  <a:srgbClr val="FFFFFF"/>
                </a:solidFill>
                <a:cs typeface="Arial" panose="020B0604020202020204" pitchFamily="34" charset="0"/>
              </a:rPr>
              <a:t>و</a:t>
            </a:r>
            <a:r>
              <a:rPr kumimoji="0" lang="ar-JO" sz="4400" b="1" i="0" u="none" strike="noStrike" kern="1200" cap="none" spc="0" normalizeH="0" baseline="0" noProof="0" dirty="0">
                <a:ln>
                  <a:noFill/>
                </a:ln>
                <a:solidFill>
                  <a:srgbClr val="FFFFFF"/>
                </a:solidFill>
                <a:effectLst/>
                <a:uLnTx/>
                <a:uFillTx/>
                <a:cs typeface="Arial" panose="020B0604020202020204" pitchFamily="34" charset="0"/>
              </a:rPr>
              <a:t>أعظم من الصلاة التي قدمها الإبن إلى الله نفسه</a:t>
            </a:r>
            <a:endParaRPr kumimoji="0" lang="en-US" altLang="en-US" sz="44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6" name="Rectangle 4">
            <a:extLst>
              <a:ext uri="{FF2B5EF4-FFF2-40B4-BE49-F238E27FC236}">
                <a16:creationId xmlns:a16="http://schemas.microsoft.com/office/drawing/2014/main" id="{61E68074-AEB3-4DC7-83FA-36CDB9437B34}"/>
              </a:ext>
            </a:extLst>
          </p:cNvPr>
          <p:cNvSpPr txBox="1">
            <a:spLocks noChangeArrowheads="1"/>
          </p:cNvSpPr>
          <p:nvPr/>
        </p:nvSpPr>
        <p:spPr bwMode="auto">
          <a:xfrm>
            <a:off x="1258888" y="5865813"/>
            <a:ext cx="7772400" cy="947737"/>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uLnTx/>
                <a:uFillTx/>
                <a:cs typeface="Arial" panose="020B0604020202020204" pitchFamily="34" charset="0"/>
              </a:rPr>
              <a:t>فيليب ميلانكتون</a:t>
            </a:r>
            <a:endParaRPr kumimoji="0" lang="en-US" altLang="en-US" sz="4400" b="1" i="0" u="none" strike="noStrike" kern="1200" cap="none" spc="0" normalizeH="0" baseline="0" noProof="0" dirty="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235907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089" name="Rectangle 41">
            <a:extLst>
              <a:ext uri="{FF2B5EF4-FFF2-40B4-BE49-F238E27FC236}">
                <a16:creationId xmlns:a16="http://schemas.microsoft.com/office/drawing/2014/main" id="{E312B6C1-F6D9-4416-A9A7-9DF312068738}"/>
              </a:ext>
            </a:extLst>
          </p:cNvPr>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pic>
        <p:nvPicPr>
          <p:cNvPr id="1666088" name="Picture 40" descr="Jesus">
            <a:extLst>
              <a:ext uri="{FF2B5EF4-FFF2-40B4-BE49-F238E27FC236}">
                <a16:creationId xmlns:a16="http://schemas.microsoft.com/office/drawing/2014/main" id="{9BB5AD46-9F15-43EC-BACE-3D65DE2C971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AB99E8EF-342C-488A-BFE6-0A595D3550E1}"/>
              </a:ext>
            </a:extLst>
          </p:cNvPr>
          <p:cNvGrpSpPr>
            <a:grpSpLocks/>
          </p:cNvGrpSpPr>
          <p:nvPr/>
        </p:nvGrpSpPr>
        <p:grpSpPr bwMode="auto">
          <a:xfrm>
            <a:off x="4098925" y="4800600"/>
            <a:ext cx="946150" cy="1295400"/>
            <a:chOff x="1392" y="3216"/>
            <a:chExt cx="980" cy="1104"/>
          </a:xfrm>
        </p:grpSpPr>
        <p:pic>
          <p:nvPicPr>
            <p:cNvPr id="121906" name="Picture 4" descr="Disciples">
              <a:extLst>
                <a:ext uri="{FF2B5EF4-FFF2-40B4-BE49-F238E27FC236}">
                  <a16:creationId xmlns:a16="http://schemas.microsoft.com/office/drawing/2014/main" id="{23364A1D-73C3-4F29-B1D3-91AAE8AFF87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7" name="Rectangle 5">
              <a:extLst>
                <a:ext uri="{FF2B5EF4-FFF2-40B4-BE49-F238E27FC236}">
                  <a16:creationId xmlns:a16="http://schemas.microsoft.com/office/drawing/2014/main" id="{4A87D3AA-F14B-4112-8CC2-0DF7D381B4E8}"/>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متى</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3" name="Group 12">
            <a:extLst>
              <a:ext uri="{FF2B5EF4-FFF2-40B4-BE49-F238E27FC236}">
                <a16:creationId xmlns:a16="http://schemas.microsoft.com/office/drawing/2014/main" id="{6E1FAD23-1E6D-4A96-9490-459B331DFC84}"/>
              </a:ext>
            </a:extLst>
          </p:cNvPr>
          <p:cNvGrpSpPr>
            <a:grpSpLocks/>
          </p:cNvGrpSpPr>
          <p:nvPr/>
        </p:nvGrpSpPr>
        <p:grpSpPr bwMode="auto">
          <a:xfrm>
            <a:off x="5867400" y="2647950"/>
            <a:ext cx="927100" cy="1238250"/>
            <a:chOff x="4656" y="2256"/>
            <a:chExt cx="960" cy="1056"/>
          </a:xfrm>
        </p:grpSpPr>
        <p:pic>
          <p:nvPicPr>
            <p:cNvPr id="121904" name="Picture 13" descr="Disciples">
              <a:extLst>
                <a:ext uri="{FF2B5EF4-FFF2-40B4-BE49-F238E27FC236}">
                  <a16:creationId xmlns:a16="http://schemas.microsoft.com/office/drawing/2014/main" id="{676D2138-52DE-47EA-AB0F-81F8459090F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5" name="Rectangle 14">
              <a:extLst>
                <a:ext uri="{FF2B5EF4-FFF2-40B4-BE49-F238E27FC236}">
                  <a16:creationId xmlns:a16="http://schemas.microsoft.com/office/drawing/2014/main" id="{C44BD255-8190-48EF-9DEA-EDD378BC9ED7}"/>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cs typeface="Arial" panose="020B0604020202020204" pitchFamily="34" charset="0"/>
                </a:rPr>
                <a:t>Andrew</a:t>
              </a:r>
            </a:p>
          </p:txBody>
        </p:sp>
      </p:grpSp>
      <p:grpSp>
        <p:nvGrpSpPr>
          <p:cNvPr id="4" name="Group 15">
            <a:extLst>
              <a:ext uri="{FF2B5EF4-FFF2-40B4-BE49-F238E27FC236}">
                <a16:creationId xmlns:a16="http://schemas.microsoft.com/office/drawing/2014/main" id="{5D3C9EFD-5D97-42A5-A3D2-17C8662BA527}"/>
              </a:ext>
            </a:extLst>
          </p:cNvPr>
          <p:cNvGrpSpPr>
            <a:grpSpLocks/>
          </p:cNvGrpSpPr>
          <p:nvPr/>
        </p:nvGrpSpPr>
        <p:grpSpPr bwMode="auto">
          <a:xfrm>
            <a:off x="5164138" y="1828800"/>
            <a:ext cx="927100" cy="1295400"/>
            <a:chOff x="3504" y="912"/>
            <a:chExt cx="960" cy="1104"/>
          </a:xfrm>
        </p:grpSpPr>
        <p:pic>
          <p:nvPicPr>
            <p:cNvPr id="121902" name="Picture 16" descr="High Priest0005">
              <a:extLst>
                <a:ext uri="{FF2B5EF4-FFF2-40B4-BE49-F238E27FC236}">
                  <a16:creationId xmlns:a16="http://schemas.microsoft.com/office/drawing/2014/main" id="{B55C5258-D14C-48A8-9E9D-3B30555752C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3" name="Rectangle 17">
              <a:extLst>
                <a:ext uri="{FF2B5EF4-FFF2-40B4-BE49-F238E27FC236}">
                  <a16:creationId xmlns:a16="http://schemas.microsoft.com/office/drawing/2014/main" id="{37BCC67F-98BB-4CF7-BACD-9243CC869C47}"/>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يوحنا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5" name="Group 18">
            <a:extLst>
              <a:ext uri="{FF2B5EF4-FFF2-40B4-BE49-F238E27FC236}">
                <a16:creationId xmlns:a16="http://schemas.microsoft.com/office/drawing/2014/main" id="{525B21EC-4B38-4898-AEF3-3834B7701455}"/>
              </a:ext>
            </a:extLst>
          </p:cNvPr>
          <p:cNvGrpSpPr>
            <a:grpSpLocks/>
          </p:cNvGrpSpPr>
          <p:nvPr/>
        </p:nvGrpSpPr>
        <p:grpSpPr bwMode="auto">
          <a:xfrm>
            <a:off x="3187700" y="4724400"/>
            <a:ext cx="927100" cy="1295400"/>
            <a:chOff x="1056" y="2304"/>
            <a:chExt cx="960" cy="1104"/>
          </a:xfrm>
        </p:grpSpPr>
        <p:pic>
          <p:nvPicPr>
            <p:cNvPr id="121900" name="Picture 19" descr="High Priest0004">
              <a:extLst>
                <a:ext uri="{FF2B5EF4-FFF2-40B4-BE49-F238E27FC236}">
                  <a16:creationId xmlns:a16="http://schemas.microsoft.com/office/drawing/2014/main" id="{5A69C202-E16D-4F6C-BA63-2D034B56267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1" name="Rectangle 20">
              <a:extLst>
                <a:ext uri="{FF2B5EF4-FFF2-40B4-BE49-F238E27FC236}">
                  <a16:creationId xmlns:a16="http://schemas.microsoft.com/office/drawing/2014/main" id="{080F47EA-F485-449A-83A8-3027D1D9B275}"/>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توما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6" name="Group 21">
            <a:extLst>
              <a:ext uri="{FF2B5EF4-FFF2-40B4-BE49-F238E27FC236}">
                <a16:creationId xmlns:a16="http://schemas.microsoft.com/office/drawing/2014/main" id="{694B6433-0A0A-487F-AB0B-E54AF9A00AAC}"/>
              </a:ext>
            </a:extLst>
          </p:cNvPr>
          <p:cNvGrpSpPr>
            <a:grpSpLocks/>
          </p:cNvGrpSpPr>
          <p:nvPr/>
        </p:nvGrpSpPr>
        <p:grpSpPr bwMode="auto">
          <a:xfrm>
            <a:off x="2574925" y="3657600"/>
            <a:ext cx="1158875" cy="1238250"/>
            <a:chOff x="96" y="1872"/>
            <a:chExt cx="1200" cy="1056"/>
          </a:xfrm>
        </p:grpSpPr>
        <p:pic>
          <p:nvPicPr>
            <p:cNvPr id="121898" name="Picture 22" descr="High Priest0005">
              <a:extLst>
                <a:ext uri="{FF2B5EF4-FFF2-40B4-BE49-F238E27FC236}">
                  <a16:creationId xmlns:a16="http://schemas.microsoft.com/office/drawing/2014/main" id="{56D8E0AF-4477-4944-A9A2-8563CCF31F8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9" name="Rectangle 23">
              <a:extLst>
                <a:ext uri="{FF2B5EF4-FFF2-40B4-BE49-F238E27FC236}">
                  <a16:creationId xmlns:a16="http://schemas.microsoft.com/office/drawing/2014/main" id="{A0E94188-BFF3-45CC-8C6A-1D604DCA4DBF}"/>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برثولماوس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7" name="Group 24">
            <a:extLst>
              <a:ext uri="{FF2B5EF4-FFF2-40B4-BE49-F238E27FC236}">
                <a16:creationId xmlns:a16="http://schemas.microsoft.com/office/drawing/2014/main" id="{36C7ADCD-680C-475F-8ACB-C7D21414C05C}"/>
              </a:ext>
            </a:extLst>
          </p:cNvPr>
          <p:cNvGrpSpPr>
            <a:grpSpLocks/>
          </p:cNvGrpSpPr>
          <p:nvPr/>
        </p:nvGrpSpPr>
        <p:grpSpPr bwMode="auto">
          <a:xfrm>
            <a:off x="5791200" y="4648200"/>
            <a:ext cx="973138" cy="1295400"/>
            <a:chOff x="2496" y="2496"/>
            <a:chExt cx="1008" cy="1104"/>
          </a:xfrm>
        </p:grpSpPr>
        <p:pic>
          <p:nvPicPr>
            <p:cNvPr id="121896" name="Picture 25" descr="Disciples">
              <a:extLst>
                <a:ext uri="{FF2B5EF4-FFF2-40B4-BE49-F238E27FC236}">
                  <a16:creationId xmlns:a16="http://schemas.microsoft.com/office/drawing/2014/main" id="{12E0340C-B0AC-4087-BBD4-C210E2D57CC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7" name="Rectangle 26">
              <a:extLst>
                <a:ext uri="{FF2B5EF4-FFF2-40B4-BE49-F238E27FC236}">
                  <a16:creationId xmlns:a16="http://schemas.microsoft.com/office/drawing/2014/main" id="{01FE375D-C5CA-43C2-BC8F-9E376771B1A9}"/>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فيلبس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8" name="Group 27">
            <a:extLst>
              <a:ext uri="{FF2B5EF4-FFF2-40B4-BE49-F238E27FC236}">
                <a16:creationId xmlns:a16="http://schemas.microsoft.com/office/drawing/2014/main" id="{F004BC24-AA95-4AD4-90A9-C084A6F4D334}"/>
              </a:ext>
            </a:extLst>
          </p:cNvPr>
          <p:cNvGrpSpPr>
            <a:grpSpLocks/>
          </p:cNvGrpSpPr>
          <p:nvPr/>
        </p:nvGrpSpPr>
        <p:grpSpPr bwMode="auto">
          <a:xfrm>
            <a:off x="3352800" y="1828800"/>
            <a:ext cx="927100" cy="1295400"/>
            <a:chOff x="1824" y="1776"/>
            <a:chExt cx="960" cy="1104"/>
          </a:xfrm>
        </p:grpSpPr>
        <p:pic>
          <p:nvPicPr>
            <p:cNvPr id="121894" name="Picture 28" descr="High Priest0005">
              <a:extLst>
                <a:ext uri="{FF2B5EF4-FFF2-40B4-BE49-F238E27FC236}">
                  <a16:creationId xmlns:a16="http://schemas.microsoft.com/office/drawing/2014/main" id="{CFA3546C-DF7B-49D0-AE94-0FDFB9CA98C7}"/>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5" name="Rectangle 29">
              <a:extLst>
                <a:ext uri="{FF2B5EF4-FFF2-40B4-BE49-F238E27FC236}">
                  <a16:creationId xmlns:a16="http://schemas.microsoft.com/office/drawing/2014/main" id="{46B643C5-0DD4-4FEF-888F-B05E799E4809}"/>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900" b="1" i="0" u="none" strike="noStrike" kern="1200" cap="none" spc="0" normalizeH="0" baseline="0" noProof="0" dirty="0">
                  <a:ln>
                    <a:noFill/>
                  </a:ln>
                  <a:solidFill>
                    <a:srgbClr val="FFFFFF"/>
                  </a:solidFill>
                  <a:effectLst/>
                  <a:uLnTx/>
                  <a:uFillTx/>
                  <a:cs typeface="Arial" panose="020B0604020202020204" pitchFamily="34" charset="0"/>
                </a:rPr>
                <a:t>تداوس</a:t>
              </a:r>
              <a:endParaRPr kumimoji="0" lang="en-US" altLang="en-US" sz="9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9" name="Group 30">
            <a:extLst>
              <a:ext uri="{FF2B5EF4-FFF2-40B4-BE49-F238E27FC236}">
                <a16:creationId xmlns:a16="http://schemas.microsoft.com/office/drawing/2014/main" id="{670A870F-07AE-4DEC-84F5-BCD24CB6B177}"/>
              </a:ext>
            </a:extLst>
          </p:cNvPr>
          <p:cNvGrpSpPr>
            <a:grpSpLocks/>
          </p:cNvGrpSpPr>
          <p:nvPr/>
        </p:nvGrpSpPr>
        <p:grpSpPr bwMode="auto">
          <a:xfrm>
            <a:off x="5715000" y="3733800"/>
            <a:ext cx="1668463" cy="1238250"/>
            <a:chOff x="3264" y="2016"/>
            <a:chExt cx="1728" cy="1056"/>
          </a:xfrm>
        </p:grpSpPr>
        <p:pic>
          <p:nvPicPr>
            <p:cNvPr id="121892" name="Picture 31" descr="Disciples">
              <a:extLst>
                <a:ext uri="{FF2B5EF4-FFF2-40B4-BE49-F238E27FC236}">
                  <a16:creationId xmlns:a16="http://schemas.microsoft.com/office/drawing/2014/main" id="{091CE8A3-3E4C-4563-A264-001B61794E6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3" name="Rectangle 32">
              <a:extLst>
                <a:ext uri="{FF2B5EF4-FFF2-40B4-BE49-F238E27FC236}">
                  <a16:creationId xmlns:a16="http://schemas.microsoft.com/office/drawing/2014/main" id="{C91DA07B-1240-45AD-B650-10EA2A7EF4CC}"/>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0" name="Group 33">
            <a:extLst>
              <a:ext uri="{FF2B5EF4-FFF2-40B4-BE49-F238E27FC236}">
                <a16:creationId xmlns:a16="http://schemas.microsoft.com/office/drawing/2014/main" id="{FE461233-69F6-491C-95F3-40B1C9C04AB6}"/>
              </a:ext>
            </a:extLst>
          </p:cNvPr>
          <p:cNvGrpSpPr>
            <a:grpSpLocks/>
          </p:cNvGrpSpPr>
          <p:nvPr/>
        </p:nvGrpSpPr>
        <p:grpSpPr bwMode="auto">
          <a:xfrm>
            <a:off x="4267200" y="1676400"/>
            <a:ext cx="973138" cy="1295400"/>
            <a:chOff x="2400" y="1008"/>
            <a:chExt cx="1008" cy="1104"/>
          </a:xfrm>
        </p:grpSpPr>
        <p:pic>
          <p:nvPicPr>
            <p:cNvPr id="121890" name="Picture 34" descr="High Priest0004">
              <a:extLst>
                <a:ext uri="{FF2B5EF4-FFF2-40B4-BE49-F238E27FC236}">
                  <a16:creationId xmlns:a16="http://schemas.microsoft.com/office/drawing/2014/main" id="{13866A66-4D0E-42FB-925E-5C13C1B12E1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1" name="Rectangle 35">
              <a:extLst>
                <a:ext uri="{FF2B5EF4-FFF2-40B4-BE49-F238E27FC236}">
                  <a16:creationId xmlns:a16="http://schemas.microsoft.com/office/drawing/2014/main" id="{EA04CEB6-AD3A-4D5D-A103-BFEA37780B6F}"/>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1" name="Group 36">
            <a:extLst>
              <a:ext uri="{FF2B5EF4-FFF2-40B4-BE49-F238E27FC236}">
                <a16:creationId xmlns:a16="http://schemas.microsoft.com/office/drawing/2014/main" id="{FE5C4AF8-CEB8-4571-9E4F-431B8A890269}"/>
              </a:ext>
            </a:extLst>
          </p:cNvPr>
          <p:cNvGrpSpPr>
            <a:grpSpLocks/>
          </p:cNvGrpSpPr>
          <p:nvPr/>
        </p:nvGrpSpPr>
        <p:grpSpPr bwMode="auto">
          <a:xfrm>
            <a:off x="2514600" y="2590800"/>
            <a:ext cx="946150" cy="1295400"/>
            <a:chOff x="1248" y="912"/>
            <a:chExt cx="980" cy="1104"/>
          </a:xfrm>
        </p:grpSpPr>
        <p:pic>
          <p:nvPicPr>
            <p:cNvPr id="121888" name="Picture 37" descr="Disciples">
              <a:extLst>
                <a:ext uri="{FF2B5EF4-FFF2-40B4-BE49-F238E27FC236}">
                  <a16:creationId xmlns:a16="http://schemas.microsoft.com/office/drawing/2014/main" id="{3C937D45-9A4A-4BD4-B2C5-389726CE0DD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9" name="Rectangle 38">
              <a:extLst>
                <a:ext uri="{FF2B5EF4-FFF2-40B4-BE49-F238E27FC236}">
                  <a16:creationId xmlns:a16="http://schemas.microsoft.com/office/drawing/2014/main" id="{C497B4E1-AD0B-4789-BCA4-BCE4D0B75684}"/>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بطرس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666090" name="Text Box 42">
            <a:extLst>
              <a:ext uri="{FF2B5EF4-FFF2-40B4-BE49-F238E27FC236}">
                <a16:creationId xmlns:a16="http://schemas.microsoft.com/office/drawing/2014/main" id="{970B7C34-EC07-4139-ADB1-5D3C2EBC29A9}"/>
              </a:ext>
            </a:extLst>
          </p:cNvPr>
          <p:cNvSpPr txBox="1">
            <a:spLocks noChangeArrowheads="1"/>
          </p:cNvSpPr>
          <p:nvPr/>
        </p:nvSpPr>
        <p:spPr bwMode="auto">
          <a:xfrm>
            <a:off x="5303195" y="3810000"/>
            <a:ext cx="756938"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لنفسه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666091" name="Text Box 43">
            <a:extLst>
              <a:ext uri="{FF2B5EF4-FFF2-40B4-BE49-F238E27FC236}">
                <a16:creationId xmlns:a16="http://schemas.microsoft.com/office/drawing/2014/main" id="{46BCA301-AFB4-41A1-AF87-477987D4CE24}"/>
              </a:ext>
            </a:extLst>
          </p:cNvPr>
          <p:cNvSpPr txBox="1">
            <a:spLocks noChangeArrowheads="1"/>
          </p:cNvSpPr>
          <p:nvPr/>
        </p:nvSpPr>
        <p:spPr bwMode="auto">
          <a:xfrm>
            <a:off x="6697917" y="4876800"/>
            <a:ext cx="899606"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للتلاميذ</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2" name="Group 6">
            <a:extLst>
              <a:ext uri="{FF2B5EF4-FFF2-40B4-BE49-F238E27FC236}">
                <a16:creationId xmlns:a16="http://schemas.microsoft.com/office/drawing/2014/main" id="{DBDAA9F6-E396-4C9D-B258-ED9FE7934491}"/>
              </a:ext>
            </a:extLst>
          </p:cNvPr>
          <p:cNvGrpSpPr>
            <a:grpSpLocks/>
          </p:cNvGrpSpPr>
          <p:nvPr/>
        </p:nvGrpSpPr>
        <p:grpSpPr bwMode="auto">
          <a:xfrm>
            <a:off x="4572000" y="4648200"/>
            <a:ext cx="1528763" cy="1295400"/>
            <a:chOff x="2928" y="3216"/>
            <a:chExt cx="1584" cy="1104"/>
          </a:xfrm>
        </p:grpSpPr>
        <p:pic>
          <p:nvPicPr>
            <p:cNvPr id="121886" name="Picture 7" descr="Disciples">
              <a:extLst>
                <a:ext uri="{FF2B5EF4-FFF2-40B4-BE49-F238E27FC236}">
                  <a16:creationId xmlns:a16="http://schemas.microsoft.com/office/drawing/2014/main" id="{8662E1E6-CBEA-4525-AF2C-1C21ECDE69A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7" name="Rectangle 8">
              <a:extLst>
                <a:ext uri="{FF2B5EF4-FFF2-40B4-BE49-F238E27FC236}">
                  <a16:creationId xmlns:a16="http://schemas.microsoft.com/office/drawing/2014/main" id="{428C78EA-1290-410F-B7FD-386636B61A8A}"/>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سمعان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666092" name="Text Box 44">
            <a:extLst>
              <a:ext uri="{FF2B5EF4-FFF2-40B4-BE49-F238E27FC236}">
                <a16:creationId xmlns:a16="http://schemas.microsoft.com/office/drawing/2014/main" id="{5E6E419F-26E3-4B30-81CD-B9F88369C2AB}"/>
              </a:ext>
            </a:extLst>
          </p:cNvPr>
          <p:cNvSpPr txBox="1">
            <a:spLocks noChangeArrowheads="1"/>
          </p:cNvSpPr>
          <p:nvPr/>
        </p:nvSpPr>
        <p:spPr bwMode="auto">
          <a:xfrm>
            <a:off x="7404803" y="6035675"/>
            <a:ext cx="1463863"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لكل المؤمنين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666050" name="Rectangle 2">
            <a:extLst>
              <a:ext uri="{FF2B5EF4-FFF2-40B4-BE49-F238E27FC236}">
                <a16:creationId xmlns:a16="http://schemas.microsoft.com/office/drawing/2014/main" id="{51305542-14E2-4D08-872B-9CD23EF74E71}"/>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المسيح</a:t>
            </a:r>
            <a:endParaRPr lang="en-US"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002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6608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6609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666091"/>
                                        </p:tgtEl>
                                        <p:attrNameLst>
                                          <p:attrName>style.visibility</p:attrName>
                                        </p:attrNameLst>
                                      </p:cBhvr>
                                      <p:to>
                                        <p:strVal val="visible"/>
                                      </p:to>
                                    </p:set>
                                  </p:childTnLst>
                                </p:cTn>
                              </p:par>
                            </p:childTnLst>
                          </p:cTn>
                        </p:par>
                        <p:par>
                          <p:cTn id="14" fill="hold" nodeType="afterGroup">
                            <p:stCondLst>
                              <p:cond delay="500"/>
                            </p:stCondLst>
                            <p:childTnLst>
                              <p:par>
                                <p:cTn id="15" presetID="15"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300" fill="hold"/>
                                        <p:tgtEl>
                                          <p:spTgt spid="11"/>
                                        </p:tgtEl>
                                        <p:attrNameLst>
                                          <p:attrName>ppt_w</p:attrName>
                                        </p:attrNameLst>
                                      </p:cBhvr>
                                      <p:tavLst>
                                        <p:tav tm="0">
                                          <p:val>
                                            <p:fltVal val="0"/>
                                          </p:val>
                                        </p:tav>
                                        <p:tav tm="100000">
                                          <p:val>
                                            <p:strVal val="#ppt_w"/>
                                          </p:val>
                                        </p:tav>
                                      </p:tavLst>
                                    </p:anim>
                                    <p:anim calcmode="lin" valueType="num">
                                      <p:cBhvr>
                                        <p:cTn id="18" dur="300" fill="hold"/>
                                        <p:tgtEl>
                                          <p:spTgt spid="11"/>
                                        </p:tgtEl>
                                        <p:attrNameLst>
                                          <p:attrName>ppt_h</p:attrName>
                                        </p:attrNameLst>
                                      </p:cBhvr>
                                      <p:tavLst>
                                        <p:tav tm="0">
                                          <p:val>
                                            <p:fltVal val="0"/>
                                          </p:val>
                                        </p:tav>
                                        <p:tav tm="100000">
                                          <p:val>
                                            <p:strVal val="#ppt_h"/>
                                          </p:val>
                                        </p:tav>
                                      </p:tavLst>
                                    </p:anim>
                                    <p:anim calcmode="lin" valueType="num">
                                      <p:cBhvr>
                                        <p:cTn id="19" dur="3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0" dur="3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800"/>
                            </p:stCondLst>
                            <p:childTnLst>
                              <p:par>
                                <p:cTn id="22" presetID="15"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300" fill="hold"/>
                                        <p:tgtEl>
                                          <p:spTgt spid="10"/>
                                        </p:tgtEl>
                                        <p:attrNameLst>
                                          <p:attrName>ppt_w</p:attrName>
                                        </p:attrNameLst>
                                      </p:cBhvr>
                                      <p:tavLst>
                                        <p:tav tm="0">
                                          <p:val>
                                            <p:fltVal val="0"/>
                                          </p:val>
                                        </p:tav>
                                        <p:tav tm="100000">
                                          <p:val>
                                            <p:strVal val="#ppt_w"/>
                                          </p:val>
                                        </p:tav>
                                      </p:tavLst>
                                    </p:anim>
                                    <p:anim calcmode="lin" valueType="num">
                                      <p:cBhvr>
                                        <p:cTn id="25" dur="300" fill="hold"/>
                                        <p:tgtEl>
                                          <p:spTgt spid="10"/>
                                        </p:tgtEl>
                                        <p:attrNameLst>
                                          <p:attrName>ppt_h</p:attrName>
                                        </p:attrNameLst>
                                      </p:cBhvr>
                                      <p:tavLst>
                                        <p:tav tm="0">
                                          <p:val>
                                            <p:fltVal val="0"/>
                                          </p:val>
                                        </p:tav>
                                        <p:tav tm="100000">
                                          <p:val>
                                            <p:strVal val="#ppt_h"/>
                                          </p:val>
                                        </p:tav>
                                      </p:tavLst>
                                    </p:anim>
                                    <p:anim calcmode="lin" valueType="num">
                                      <p:cBhvr>
                                        <p:cTn id="26" dur="3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3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1100"/>
                            </p:stCondLst>
                            <p:childTnLst>
                              <p:par>
                                <p:cTn id="29" presetID="15"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300" fill="hold"/>
                                        <p:tgtEl>
                                          <p:spTgt spid="4"/>
                                        </p:tgtEl>
                                        <p:attrNameLst>
                                          <p:attrName>ppt_w</p:attrName>
                                        </p:attrNameLst>
                                      </p:cBhvr>
                                      <p:tavLst>
                                        <p:tav tm="0">
                                          <p:val>
                                            <p:fltVal val="0"/>
                                          </p:val>
                                        </p:tav>
                                        <p:tav tm="100000">
                                          <p:val>
                                            <p:strVal val="#ppt_w"/>
                                          </p:val>
                                        </p:tav>
                                      </p:tavLst>
                                    </p:anim>
                                    <p:anim calcmode="lin" valueType="num">
                                      <p:cBhvr>
                                        <p:cTn id="32" dur="300" fill="hold"/>
                                        <p:tgtEl>
                                          <p:spTgt spid="4"/>
                                        </p:tgtEl>
                                        <p:attrNameLst>
                                          <p:attrName>ppt_h</p:attrName>
                                        </p:attrNameLst>
                                      </p:cBhvr>
                                      <p:tavLst>
                                        <p:tav tm="0">
                                          <p:val>
                                            <p:fltVal val="0"/>
                                          </p:val>
                                        </p:tav>
                                        <p:tav tm="100000">
                                          <p:val>
                                            <p:strVal val="#ppt_h"/>
                                          </p:val>
                                        </p:tav>
                                      </p:tavLst>
                                    </p:anim>
                                    <p:anim calcmode="lin" valueType="num">
                                      <p:cBhvr>
                                        <p:cTn id="33" dur="300" fill="hold"/>
                                        <p:tgtEl>
                                          <p:spTgt spid="4"/>
                                        </p:tgtEl>
                                        <p:attrNameLst>
                                          <p:attrName>ppt_x</p:attrName>
                                        </p:attrNameLst>
                                      </p:cBhvr>
                                      <p:tavLst>
                                        <p:tav tm="0" fmla="#ppt_x+(cos(-2*pi*(1-$))*-#ppt_x-sin(-2*pi*(1-$))*(1-#ppt_y))*(1-$)">
                                          <p:val>
                                            <p:fltVal val="0"/>
                                          </p:val>
                                        </p:tav>
                                        <p:tav tm="100000">
                                          <p:val>
                                            <p:fltVal val="1"/>
                                          </p:val>
                                        </p:tav>
                                      </p:tavLst>
                                    </p:anim>
                                    <p:anim calcmode="lin" valueType="num">
                                      <p:cBhvr>
                                        <p:cTn id="34" dur="3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400"/>
                            </p:stCondLst>
                            <p:childTnLst>
                              <p:par>
                                <p:cTn id="36" presetID="15"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300" fill="hold"/>
                                        <p:tgtEl>
                                          <p:spTgt spid="3"/>
                                        </p:tgtEl>
                                        <p:attrNameLst>
                                          <p:attrName>ppt_w</p:attrName>
                                        </p:attrNameLst>
                                      </p:cBhvr>
                                      <p:tavLst>
                                        <p:tav tm="0">
                                          <p:val>
                                            <p:fltVal val="0"/>
                                          </p:val>
                                        </p:tav>
                                        <p:tav tm="100000">
                                          <p:val>
                                            <p:strVal val="#ppt_w"/>
                                          </p:val>
                                        </p:tav>
                                      </p:tavLst>
                                    </p:anim>
                                    <p:anim calcmode="lin" valueType="num">
                                      <p:cBhvr>
                                        <p:cTn id="39" dur="300" fill="hold"/>
                                        <p:tgtEl>
                                          <p:spTgt spid="3"/>
                                        </p:tgtEl>
                                        <p:attrNameLst>
                                          <p:attrName>ppt_h</p:attrName>
                                        </p:attrNameLst>
                                      </p:cBhvr>
                                      <p:tavLst>
                                        <p:tav tm="0">
                                          <p:val>
                                            <p:fltVal val="0"/>
                                          </p:val>
                                        </p:tav>
                                        <p:tav tm="100000">
                                          <p:val>
                                            <p:strVal val="#ppt_h"/>
                                          </p:val>
                                        </p:tav>
                                      </p:tavLst>
                                    </p:anim>
                                    <p:anim calcmode="lin" valueType="num">
                                      <p:cBhvr>
                                        <p:cTn id="40" dur="300" fill="hold"/>
                                        <p:tgtEl>
                                          <p:spTgt spid="3"/>
                                        </p:tgtEl>
                                        <p:attrNameLst>
                                          <p:attrName>ppt_x</p:attrName>
                                        </p:attrNameLst>
                                      </p:cBhvr>
                                      <p:tavLst>
                                        <p:tav tm="0" fmla="#ppt_x+(cos(-2*pi*(1-$))*-#ppt_x-sin(-2*pi*(1-$))*(1-#ppt_y))*(1-$)">
                                          <p:val>
                                            <p:fltVal val="0"/>
                                          </p:val>
                                        </p:tav>
                                        <p:tav tm="100000">
                                          <p:val>
                                            <p:fltVal val="1"/>
                                          </p:val>
                                        </p:tav>
                                      </p:tavLst>
                                    </p:anim>
                                    <p:anim calcmode="lin" valueType="num">
                                      <p:cBhvr>
                                        <p:cTn id="41" dur="3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1700"/>
                            </p:stCondLst>
                            <p:childTnLst>
                              <p:par>
                                <p:cTn id="43" presetID="15"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300" fill="hold"/>
                                        <p:tgtEl>
                                          <p:spTgt spid="5"/>
                                        </p:tgtEl>
                                        <p:attrNameLst>
                                          <p:attrName>ppt_w</p:attrName>
                                        </p:attrNameLst>
                                      </p:cBhvr>
                                      <p:tavLst>
                                        <p:tav tm="0">
                                          <p:val>
                                            <p:fltVal val="0"/>
                                          </p:val>
                                        </p:tav>
                                        <p:tav tm="100000">
                                          <p:val>
                                            <p:strVal val="#ppt_w"/>
                                          </p:val>
                                        </p:tav>
                                      </p:tavLst>
                                    </p:anim>
                                    <p:anim calcmode="lin" valueType="num">
                                      <p:cBhvr>
                                        <p:cTn id="46" dur="300" fill="hold"/>
                                        <p:tgtEl>
                                          <p:spTgt spid="5"/>
                                        </p:tgtEl>
                                        <p:attrNameLst>
                                          <p:attrName>ppt_h</p:attrName>
                                        </p:attrNameLst>
                                      </p:cBhvr>
                                      <p:tavLst>
                                        <p:tav tm="0">
                                          <p:val>
                                            <p:fltVal val="0"/>
                                          </p:val>
                                        </p:tav>
                                        <p:tav tm="100000">
                                          <p:val>
                                            <p:strVal val="#ppt_h"/>
                                          </p:val>
                                        </p:tav>
                                      </p:tavLst>
                                    </p:anim>
                                    <p:anim calcmode="lin" valueType="num">
                                      <p:cBhvr>
                                        <p:cTn id="47" dur="300" fill="hold"/>
                                        <p:tgtEl>
                                          <p:spTgt spid="5"/>
                                        </p:tgtEl>
                                        <p:attrNameLst>
                                          <p:attrName>ppt_x</p:attrName>
                                        </p:attrNameLst>
                                      </p:cBhvr>
                                      <p:tavLst>
                                        <p:tav tm="0" fmla="#ppt_x+(cos(-2*pi*(1-$))*-#ppt_x-sin(-2*pi*(1-$))*(1-#ppt_y))*(1-$)">
                                          <p:val>
                                            <p:fltVal val="0"/>
                                          </p:val>
                                        </p:tav>
                                        <p:tav tm="100000">
                                          <p:val>
                                            <p:fltVal val="1"/>
                                          </p:val>
                                        </p:tav>
                                      </p:tavLst>
                                    </p:anim>
                                    <p:anim calcmode="lin" valueType="num">
                                      <p:cBhvr>
                                        <p:cTn id="48" dur="3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9" fill="hold" nodeType="afterGroup">
                            <p:stCondLst>
                              <p:cond delay="2000"/>
                            </p:stCondLst>
                            <p:childTnLst>
                              <p:par>
                                <p:cTn id="50" presetID="15"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300" fill="hold"/>
                                        <p:tgtEl>
                                          <p:spTgt spid="6"/>
                                        </p:tgtEl>
                                        <p:attrNameLst>
                                          <p:attrName>ppt_w</p:attrName>
                                        </p:attrNameLst>
                                      </p:cBhvr>
                                      <p:tavLst>
                                        <p:tav tm="0">
                                          <p:val>
                                            <p:fltVal val="0"/>
                                          </p:val>
                                        </p:tav>
                                        <p:tav tm="100000">
                                          <p:val>
                                            <p:strVal val="#ppt_w"/>
                                          </p:val>
                                        </p:tav>
                                      </p:tavLst>
                                    </p:anim>
                                    <p:anim calcmode="lin" valueType="num">
                                      <p:cBhvr>
                                        <p:cTn id="53" dur="300" fill="hold"/>
                                        <p:tgtEl>
                                          <p:spTgt spid="6"/>
                                        </p:tgtEl>
                                        <p:attrNameLst>
                                          <p:attrName>ppt_h</p:attrName>
                                        </p:attrNameLst>
                                      </p:cBhvr>
                                      <p:tavLst>
                                        <p:tav tm="0">
                                          <p:val>
                                            <p:fltVal val="0"/>
                                          </p:val>
                                        </p:tav>
                                        <p:tav tm="100000">
                                          <p:val>
                                            <p:strVal val="#ppt_h"/>
                                          </p:val>
                                        </p:tav>
                                      </p:tavLst>
                                    </p:anim>
                                    <p:anim calcmode="lin" valueType="num">
                                      <p:cBhvr>
                                        <p:cTn id="54" dur="300" fill="hold"/>
                                        <p:tgtEl>
                                          <p:spTgt spid="6"/>
                                        </p:tgtEl>
                                        <p:attrNameLst>
                                          <p:attrName>ppt_x</p:attrName>
                                        </p:attrNameLst>
                                      </p:cBhvr>
                                      <p:tavLst>
                                        <p:tav tm="0" fmla="#ppt_x+(cos(-2*pi*(1-$))*-#ppt_x-sin(-2*pi*(1-$))*(1-#ppt_y))*(1-$)">
                                          <p:val>
                                            <p:fltVal val="0"/>
                                          </p:val>
                                        </p:tav>
                                        <p:tav tm="100000">
                                          <p:val>
                                            <p:fltVal val="1"/>
                                          </p:val>
                                        </p:tav>
                                      </p:tavLst>
                                    </p:anim>
                                    <p:anim calcmode="lin" valueType="num">
                                      <p:cBhvr>
                                        <p:cTn id="55" dur="3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2300"/>
                            </p:stCondLst>
                            <p:childTnLst>
                              <p:par>
                                <p:cTn id="57" presetID="15"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300" fill="hold"/>
                                        <p:tgtEl>
                                          <p:spTgt spid="7"/>
                                        </p:tgtEl>
                                        <p:attrNameLst>
                                          <p:attrName>ppt_w</p:attrName>
                                        </p:attrNameLst>
                                      </p:cBhvr>
                                      <p:tavLst>
                                        <p:tav tm="0">
                                          <p:val>
                                            <p:fltVal val="0"/>
                                          </p:val>
                                        </p:tav>
                                        <p:tav tm="100000">
                                          <p:val>
                                            <p:strVal val="#ppt_w"/>
                                          </p:val>
                                        </p:tav>
                                      </p:tavLst>
                                    </p:anim>
                                    <p:anim calcmode="lin" valueType="num">
                                      <p:cBhvr>
                                        <p:cTn id="60" dur="300" fill="hold"/>
                                        <p:tgtEl>
                                          <p:spTgt spid="7"/>
                                        </p:tgtEl>
                                        <p:attrNameLst>
                                          <p:attrName>ppt_h</p:attrName>
                                        </p:attrNameLst>
                                      </p:cBhvr>
                                      <p:tavLst>
                                        <p:tav tm="0">
                                          <p:val>
                                            <p:fltVal val="0"/>
                                          </p:val>
                                        </p:tav>
                                        <p:tav tm="100000">
                                          <p:val>
                                            <p:strVal val="#ppt_h"/>
                                          </p:val>
                                        </p:tav>
                                      </p:tavLst>
                                    </p:anim>
                                    <p:anim calcmode="lin" valueType="num">
                                      <p:cBhvr>
                                        <p:cTn id="61" dur="300" fill="hold"/>
                                        <p:tgtEl>
                                          <p:spTgt spid="7"/>
                                        </p:tgtEl>
                                        <p:attrNameLst>
                                          <p:attrName>ppt_x</p:attrName>
                                        </p:attrNameLst>
                                      </p:cBhvr>
                                      <p:tavLst>
                                        <p:tav tm="0" fmla="#ppt_x+(cos(-2*pi*(1-$))*-#ppt_x-sin(-2*pi*(1-$))*(1-#ppt_y))*(1-$)">
                                          <p:val>
                                            <p:fltVal val="0"/>
                                          </p:val>
                                        </p:tav>
                                        <p:tav tm="100000">
                                          <p:val>
                                            <p:fltVal val="1"/>
                                          </p:val>
                                        </p:tav>
                                      </p:tavLst>
                                    </p:anim>
                                    <p:anim calcmode="lin" valueType="num">
                                      <p:cBhvr>
                                        <p:cTn id="62" dur="3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2600"/>
                            </p:stCondLst>
                            <p:childTnLst>
                              <p:par>
                                <p:cTn id="64" presetID="15" presetClass="entr" presetSubtype="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300" fill="hold"/>
                                        <p:tgtEl>
                                          <p:spTgt spid="9"/>
                                        </p:tgtEl>
                                        <p:attrNameLst>
                                          <p:attrName>ppt_w</p:attrName>
                                        </p:attrNameLst>
                                      </p:cBhvr>
                                      <p:tavLst>
                                        <p:tav tm="0">
                                          <p:val>
                                            <p:fltVal val="0"/>
                                          </p:val>
                                        </p:tav>
                                        <p:tav tm="100000">
                                          <p:val>
                                            <p:strVal val="#ppt_w"/>
                                          </p:val>
                                        </p:tav>
                                      </p:tavLst>
                                    </p:anim>
                                    <p:anim calcmode="lin" valueType="num">
                                      <p:cBhvr>
                                        <p:cTn id="67" dur="300" fill="hold"/>
                                        <p:tgtEl>
                                          <p:spTgt spid="9"/>
                                        </p:tgtEl>
                                        <p:attrNameLst>
                                          <p:attrName>ppt_h</p:attrName>
                                        </p:attrNameLst>
                                      </p:cBhvr>
                                      <p:tavLst>
                                        <p:tav tm="0">
                                          <p:val>
                                            <p:fltVal val="0"/>
                                          </p:val>
                                        </p:tav>
                                        <p:tav tm="100000">
                                          <p:val>
                                            <p:strVal val="#ppt_h"/>
                                          </p:val>
                                        </p:tav>
                                      </p:tavLst>
                                    </p:anim>
                                    <p:anim calcmode="lin" valueType="num">
                                      <p:cBhvr>
                                        <p:cTn id="68" dur="300" fill="hold"/>
                                        <p:tgtEl>
                                          <p:spTgt spid="9"/>
                                        </p:tgtEl>
                                        <p:attrNameLst>
                                          <p:attrName>ppt_x</p:attrName>
                                        </p:attrNameLst>
                                      </p:cBhvr>
                                      <p:tavLst>
                                        <p:tav tm="0" fmla="#ppt_x+(cos(-2*pi*(1-$))*-#ppt_x-sin(-2*pi*(1-$))*(1-#ppt_y))*(1-$)">
                                          <p:val>
                                            <p:fltVal val="0"/>
                                          </p:val>
                                        </p:tav>
                                        <p:tav tm="100000">
                                          <p:val>
                                            <p:fltVal val="1"/>
                                          </p:val>
                                        </p:tav>
                                      </p:tavLst>
                                    </p:anim>
                                    <p:anim calcmode="lin" valueType="num">
                                      <p:cBhvr>
                                        <p:cTn id="69" dur="3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70" fill="hold" nodeType="afterGroup">
                            <p:stCondLst>
                              <p:cond delay="2900"/>
                            </p:stCondLst>
                            <p:childTnLst>
                              <p:par>
                                <p:cTn id="71" presetID="15" presetClass="entr" presetSubtype="0" fill="hold" nodeType="after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300" fill="hold"/>
                                        <p:tgtEl>
                                          <p:spTgt spid="8"/>
                                        </p:tgtEl>
                                        <p:attrNameLst>
                                          <p:attrName>ppt_w</p:attrName>
                                        </p:attrNameLst>
                                      </p:cBhvr>
                                      <p:tavLst>
                                        <p:tav tm="0">
                                          <p:val>
                                            <p:fltVal val="0"/>
                                          </p:val>
                                        </p:tav>
                                        <p:tav tm="100000">
                                          <p:val>
                                            <p:strVal val="#ppt_w"/>
                                          </p:val>
                                        </p:tav>
                                      </p:tavLst>
                                    </p:anim>
                                    <p:anim calcmode="lin" valueType="num">
                                      <p:cBhvr>
                                        <p:cTn id="74" dur="300" fill="hold"/>
                                        <p:tgtEl>
                                          <p:spTgt spid="8"/>
                                        </p:tgtEl>
                                        <p:attrNameLst>
                                          <p:attrName>ppt_h</p:attrName>
                                        </p:attrNameLst>
                                      </p:cBhvr>
                                      <p:tavLst>
                                        <p:tav tm="0">
                                          <p:val>
                                            <p:fltVal val="0"/>
                                          </p:val>
                                        </p:tav>
                                        <p:tav tm="100000">
                                          <p:val>
                                            <p:strVal val="#ppt_h"/>
                                          </p:val>
                                        </p:tav>
                                      </p:tavLst>
                                    </p:anim>
                                    <p:anim calcmode="lin" valueType="num">
                                      <p:cBhvr>
                                        <p:cTn id="75" dur="300" fill="hold"/>
                                        <p:tgtEl>
                                          <p:spTgt spid="8"/>
                                        </p:tgtEl>
                                        <p:attrNameLst>
                                          <p:attrName>ppt_x</p:attrName>
                                        </p:attrNameLst>
                                      </p:cBhvr>
                                      <p:tavLst>
                                        <p:tav tm="0" fmla="#ppt_x+(cos(-2*pi*(1-$))*-#ppt_x-sin(-2*pi*(1-$))*(1-#ppt_y))*(1-$)">
                                          <p:val>
                                            <p:fltVal val="0"/>
                                          </p:val>
                                        </p:tav>
                                        <p:tav tm="100000">
                                          <p:val>
                                            <p:fltVal val="1"/>
                                          </p:val>
                                        </p:tav>
                                      </p:tavLst>
                                    </p:anim>
                                    <p:anim calcmode="lin" valueType="num">
                                      <p:cBhvr>
                                        <p:cTn id="76" dur="3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7" fill="hold" nodeType="afterGroup">
                            <p:stCondLst>
                              <p:cond delay="3200"/>
                            </p:stCondLst>
                            <p:childTnLst>
                              <p:par>
                                <p:cTn id="78" presetID="15" presetClass="entr" presetSubtype="0" fill="hold" nodeType="after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300" fill="hold"/>
                                        <p:tgtEl>
                                          <p:spTgt spid="2"/>
                                        </p:tgtEl>
                                        <p:attrNameLst>
                                          <p:attrName>ppt_w</p:attrName>
                                        </p:attrNameLst>
                                      </p:cBhvr>
                                      <p:tavLst>
                                        <p:tav tm="0">
                                          <p:val>
                                            <p:fltVal val="0"/>
                                          </p:val>
                                        </p:tav>
                                        <p:tav tm="100000">
                                          <p:val>
                                            <p:strVal val="#ppt_w"/>
                                          </p:val>
                                        </p:tav>
                                      </p:tavLst>
                                    </p:anim>
                                    <p:anim calcmode="lin" valueType="num">
                                      <p:cBhvr>
                                        <p:cTn id="81" dur="300" fill="hold"/>
                                        <p:tgtEl>
                                          <p:spTgt spid="2"/>
                                        </p:tgtEl>
                                        <p:attrNameLst>
                                          <p:attrName>ppt_h</p:attrName>
                                        </p:attrNameLst>
                                      </p:cBhvr>
                                      <p:tavLst>
                                        <p:tav tm="0">
                                          <p:val>
                                            <p:fltVal val="0"/>
                                          </p:val>
                                        </p:tav>
                                        <p:tav tm="100000">
                                          <p:val>
                                            <p:strVal val="#ppt_h"/>
                                          </p:val>
                                        </p:tav>
                                      </p:tavLst>
                                    </p:anim>
                                    <p:anim calcmode="lin" valueType="num">
                                      <p:cBhvr>
                                        <p:cTn id="82" dur="300" fill="hold"/>
                                        <p:tgtEl>
                                          <p:spTgt spid="2"/>
                                        </p:tgtEl>
                                        <p:attrNameLst>
                                          <p:attrName>ppt_x</p:attrName>
                                        </p:attrNameLst>
                                      </p:cBhvr>
                                      <p:tavLst>
                                        <p:tav tm="0" fmla="#ppt_x+(cos(-2*pi*(1-$))*-#ppt_x-sin(-2*pi*(1-$))*(1-#ppt_y))*(1-$)">
                                          <p:val>
                                            <p:fltVal val="0"/>
                                          </p:val>
                                        </p:tav>
                                        <p:tav tm="100000">
                                          <p:val>
                                            <p:fltVal val="1"/>
                                          </p:val>
                                        </p:tav>
                                      </p:tavLst>
                                    </p:anim>
                                    <p:anim calcmode="lin" valueType="num">
                                      <p:cBhvr>
                                        <p:cTn id="83" dur="3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4" fill="hold" nodeType="afterGroup">
                            <p:stCondLst>
                              <p:cond delay="3500"/>
                            </p:stCondLst>
                            <p:childTnLst>
                              <p:par>
                                <p:cTn id="85" presetID="15" presetClass="entr" presetSubtype="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300" fill="hold"/>
                                        <p:tgtEl>
                                          <p:spTgt spid="12"/>
                                        </p:tgtEl>
                                        <p:attrNameLst>
                                          <p:attrName>ppt_w</p:attrName>
                                        </p:attrNameLst>
                                      </p:cBhvr>
                                      <p:tavLst>
                                        <p:tav tm="0">
                                          <p:val>
                                            <p:fltVal val="0"/>
                                          </p:val>
                                        </p:tav>
                                        <p:tav tm="100000">
                                          <p:val>
                                            <p:strVal val="#ppt_w"/>
                                          </p:val>
                                        </p:tav>
                                      </p:tavLst>
                                    </p:anim>
                                    <p:anim calcmode="lin" valueType="num">
                                      <p:cBhvr>
                                        <p:cTn id="88" dur="300" fill="hold"/>
                                        <p:tgtEl>
                                          <p:spTgt spid="12"/>
                                        </p:tgtEl>
                                        <p:attrNameLst>
                                          <p:attrName>ppt_h</p:attrName>
                                        </p:attrNameLst>
                                      </p:cBhvr>
                                      <p:tavLst>
                                        <p:tav tm="0">
                                          <p:val>
                                            <p:fltVal val="0"/>
                                          </p:val>
                                        </p:tav>
                                        <p:tav tm="100000">
                                          <p:val>
                                            <p:strVal val="#ppt_h"/>
                                          </p:val>
                                        </p:tav>
                                      </p:tavLst>
                                    </p:anim>
                                    <p:anim calcmode="lin" valueType="num">
                                      <p:cBhvr>
                                        <p:cTn id="89" dur="300" fill="hold"/>
                                        <p:tgtEl>
                                          <p:spTgt spid="12"/>
                                        </p:tgtEl>
                                        <p:attrNameLst>
                                          <p:attrName>ppt_x</p:attrName>
                                        </p:attrNameLst>
                                      </p:cBhvr>
                                      <p:tavLst>
                                        <p:tav tm="0" fmla="#ppt_x+(cos(-2*pi*(1-$))*-#ppt_x-sin(-2*pi*(1-$))*(1-#ppt_y))*(1-$)">
                                          <p:val>
                                            <p:fltVal val="0"/>
                                          </p:val>
                                        </p:tav>
                                        <p:tav tm="100000">
                                          <p:val>
                                            <p:fltVal val="1"/>
                                          </p:val>
                                        </p:tav>
                                      </p:tavLst>
                                    </p:anim>
                                    <p:anim calcmode="lin" valueType="num">
                                      <p:cBhvr>
                                        <p:cTn id="90" dur="3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0" nodeType="clickEffect">
                                  <p:stCondLst>
                                    <p:cond delay="0"/>
                                  </p:stCondLst>
                                  <p:childTnLst>
                                    <p:animEffect transition="out" filter="blinds(horizontal)">
                                      <p:cBhvr>
                                        <p:cTn id="94" dur="500"/>
                                        <p:tgtEl>
                                          <p:spTgt spid="1666089"/>
                                        </p:tgtEl>
                                      </p:cBhvr>
                                    </p:animEffect>
                                    <p:set>
                                      <p:cBhvr>
                                        <p:cTn id="95" dur="1" fill="hold">
                                          <p:stCondLst>
                                            <p:cond delay="499"/>
                                          </p:stCondLst>
                                        </p:cTn>
                                        <p:tgtEl>
                                          <p:spTgt spid="1666089"/>
                                        </p:tgtEl>
                                        <p:attrNameLst>
                                          <p:attrName>style.visibility</p:attrName>
                                        </p:attrNameLst>
                                      </p:cBhvr>
                                      <p:to>
                                        <p:strVal val="hidden"/>
                                      </p:to>
                                    </p:set>
                                  </p:childTnLst>
                                </p:cTn>
                              </p:par>
                            </p:childTnLst>
                          </p:cTn>
                        </p:par>
                        <p:par>
                          <p:cTn id="96" fill="hold" nodeType="afterGroup">
                            <p:stCondLst>
                              <p:cond delay="500"/>
                            </p:stCondLst>
                            <p:childTnLst>
                              <p:par>
                                <p:cTn id="97" presetID="1" presetClass="entr" presetSubtype="0" fill="hold" grpId="0" nodeType="afterEffect">
                                  <p:stCondLst>
                                    <p:cond delay="0"/>
                                  </p:stCondLst>
                                  <p:childTnLst>
                                    <p:set>
                                      <p:cBhvr>
                                        <p:cTn id="98" dur="1" fill="hold">
                                          <p:stCondLst>
                                            <p:cond delay="499"/>
                                          </p:stCondLst>
                                        </p:cTn>
                                        <p:tgtEl>
                                          <p:spTgt spid="1666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89" grpId="0" animBg="1"/>
      <p:bldP spid="1666090" grpId="0" autoUpdateAnimBg="0"/>
      <p:bldP spid="1666091" grpId="0" autoUpdateAnimBg="0"/>
      <p:bldP spid="1666092" grpId="0"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4" descr="TheWordMtl">
            <a:extLst>
              <a:ext uri="{FF2B5EF4-FFF2-40B4-BE49-F238E27FC236}">
                <a16:creationId xmlns:a16="http://schemas.microsoft.com/office/drawing/2014/main" id="{FB2C24E4-1F4B-4256-8959-8D2B500DC6A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4A57A1C4-CF3B-43A3-8BDE-0FFFB5E49B54}"/>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rPr>
              <a:t>أخيراً صل لمن هم </a:t>
            </a:r>
            <a:r>
              <a:rPr kumimoji="0" lang="ar-JO" altLang="en-US" sz="3200" b="1" i="0" u="none" strike="noStrike" kern="1200" cap="none" spc="0" normalizeH="0" baseline="0" noProof="0" dirty="0">
                <a:ln>
                  <a:noFill/>
                </a:ln>
                <a:solidFill>
                  <a:srgbClr val="FFFF00"/>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rPr>
              <a:t>خارج</a:t>
            </a:r>
            <a:r>
              <a:rPr kumimoji="0" lang="ar-JO"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rPr>
              <a:t> دائرة تأثيرك</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7570" name="Rectangle 2">
            <a:extLst>
              <a:ext uri="{FF2B5EF4-FFF2-40B4-BE49-F238E27FC236}">
                <a16:creationId xmlns:a16="http://schemas.microsoft.com/office/drawing/2014/main" id="{797274E4-BC9C-4004-817A-032AA7BB59EA}"/>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ar-JO" altLang="en-US" dirty="0">
                <a:solidFill>
                  <a:schemeClr val="bg1"/>
                </a:solidFill>
                <a:cs typeface="Arial" panose="020B0604020202020204" pitchFamily="34" charset="0"/>
              </a:rPr>
              <a:t>نمط الصلاة</a:t>
            </a:r>
            <a:endParaRPr lang="en-US" altLang="en-US" dirty="0">
              <a:solidFill>
                <a:schemeClr val="bg1"/>
              </a:solidFill>
              <a:cs typeface="Arial" panose="020B0604020202020204" pitchFamily="34" charset="0"/>
            </a:endParaRPr>
          </a:p>
        </p:txBody>
      </p:sp>
      <p:sp>
        <p:nvSpPr>
          <p:cNvPr id="1517573" name="Rectangle 5">
            <a:extLst>
              <a:ext uri="{FF2B5EF4-FFF2-40B4-BE49-F238E27FC236}">
                <a16:creationId xmlns:a16="http://schemas.microsoft.com/office/drawing/2014/main" id="{67328433-9F41-45BA-ABA0-1E5FD733D232}"/>
              </a:ext>
            </a:extLst>
          </p:cNvPr>
          <p:cNvSpPr>
            <a:spLocks noChangeArrowheads="1"/>
          </p:cNvSpPr>
          <p:nvPr/>
        </p:nvSpPr>
        <p:spPr bwMode="auto">
          <a:xfrm>
            <a:off x="1187450" y="981075"/>
            <a:ext cx="6661150" cy="4319588"/>
          </a:xfrm>
          <a:prstGeom prst="rect">
            <a:avLst/>
          </a:prstGeom>
          <a:gradFill rotWithShape="0">
            <a:gsLst>
              <a:gs pos="0">
                <a:srgbClr val="127A16"/>
              </a:gs>
              <a:gs pos="100000">
                <a:srgbClr val="08380A"/>
              </a:gs>
            </a:gsLst>
            <a:path path="shape">
              <a:fillToRect l="50000" t="50000" r="50000" b="50000"/>
            </a:path>
          </a:gradFill>
          <a:ln w="9525">
            <a:solidFill>
              <a:schemeClr val="bg1"/>
            </a:solidFill>
            <a:miter lim="800000"/>
            <a:headEnd/>
            <a:tailEnd/>
          </a:ln>
          <a:effectLst>
            <a:outerShdw dist="35921" dir="2700000" algn="ctr" rotWithShape="0">
              <a:srgbClr val="808080">
                <a:alpha val="74997"/>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ثم صلِّ من أجل من هم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في دائرة نفوذك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Arial" panose="020B0604020202020204" pitchFamily="34" charset="0"/>
              </a:rPr>
              <a:t>الأقرب</a:t>
            </a:r>
            <a:endParaRPr kumimoji="0" lang="en-US"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7571" name="Rectangle 3">
            <a:extLst>
              <a:ext uri="{FF2B5EF4-FFF2-40B4-BE49-F238E27FC236}">
                <a16:creationId xmlns:a16="http://schemas.microsoft.com/office/drawing/2014/main" id="{4C390046-62D0-4AEC-BBBB-8F7772F0488D}"/>
              </a:ext>
            </a:extLst>
          </p:cNvPr>
          <p:cNvSpPr>
            <a:spLocks noGrp="1" noChangeArrowheads="1"/>
          </p:cNvSpPr>
          <p:nvPr>
            <p:ph type="body" idx="1"/>
          </p:nvPr>
        </p:nvSpPr>
        <p:spPr>
          <a:xfrm>
            <a:off x="2195513" y="1887538"/>
            <a:ext cx="4752975"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0" indent="0" algn="ctr" eaLnBrk="1" hangingPunct="1">
              <a:buFontTx/>
              <a:buNone/>
            </a:pPr>
            <a:r>
              <a:rPr lang="ar-JO" altLang="en-US" dirty="0">
                <a:solidFill>
                  <a:schemeClr val="bg1"/>
                </a:solidFill>
                <a:effectLst>
                  <a:outerShdw blurRad="38100" dist="38100" dir="2700000" algn="tl">
                    <a:srgbClr val="000000"/>
                  </a:outerShdw>
                </a:effectLst>
                <a:cs typeface="Arial" panose="020B0604020202020204" pitchFamily="34" charset="0"/>
              </a:rPr>
              <a:t>صلي أولاً </a:t>
            </a:r>
          </a:p>
          <a:p>
            <a:pPr marL="0" indent="0" algn="ctr" eaLnBrk="1" hangingPunct="1">
              <a:buFontTx/>
              <a:buNone/>
            </a:pPr>
            <a:r>
              <a:rPr lang="ar-JO" altLang="en-US" dirty="0">
                <a:solidFill>
                  <a:schemeClr val="bg1"/>
                </a:solidFill>
                <a:effectLst>
                  <a:outerShdw blurRad="38100" dist="38100" dir="2700000" algn="tl">
                    <a:srgbClr val="000000"/>
                  </a:outerShdw>
                </a:effectLst>
                <a:cs typeface="Arial" panose="020B0604020202020204" pitchFamily="34" charset="0"/>
              </a:rPr>
              <a:t>لتكون </a:t>
            </a:r>
            <a:r>
              <a:rPr lang="ar-JO" altLang="en-US" dirty="0">
                <a:solidFill>
                  <a:srgbClr val="FFFF00"/>
                </a:solidFill>
                <a:effectLst>
                  <a:outerShdw blurRad="38100" dist="38100" dir="2700000" algn="tl">
                    <a:srgbClr val="000000"/>
                  </a:outerShdw>
                </a:effectLst>
                <a:cs typeface="Arial" panose="020B0604020202020204" pitchFamily="34" charset="0"/>
              </a:rPr>
              <a:t>أنت</a:t>
            </a:r>
            <a:r>
              <a:rPr lang="ar-JO" altLang="en-US" dirty="0">
                <a:solidFill>
                  <a:schemeClr val="bg1"/>
                </a:solidFill>
                <a:effectLst>
                  <a:outerShdw blurRad="38100" dist="38100" dir="2700000" algn="tl">
                    <a:srgbClr val="000000"/>
                  </a:outerShdw>
                </a:effectLst>
                <a:cs typeface="Arial" panose="020B0604020202020204" pitchFamily="34" charset="0"/>
              </a:rPr>
              <a:t> </a:t>
            </a:r>
          </a:p>
          <a:p>
            <a:pPr marL="0" indent="0" algn="ctr" eaLnBrk="1" hangingPunct="1">
              <a:buFontTx/>
              <a:buNone/>
            </a:pPr>
            <a:r>
              <a:rPr lang="ar-JO" altLang="en-US" dirty="0">
                <a:solidFill>
                  <a:schemeClr val="bg1"/>
                </a:solidFill>
                <a:effectLst>
                  <a:outerShdw blurRad="38100" dist="38100" dir="2700000" algn="tl">
                    <a:srgbClr val="000000"/>
                  </a:outerShdw>
                </a:effectLst>
                <a:cs typeface="Arial" panose="020B0604020202020204" pitchFamily="34" charset="0"/>
              </a:rPr>
              <a:t>في مشيئة الله</a:t>
            </a:r>
            <a:endParaRPr lang="en-US" altLang="en-US" dirty="0">
              <a:solidFill>
                <a:schemeClr val="bg1"/>
              </a:solidFill>
              <a:effectLst>
                <a:outerShdw blurRad="38100" dist="38100" dir="2700000" algn="tl">
                  <a:srgbClr val="000000"/>
                </a:outerShdw>
              </a:effectLst>
              <a:cs typeface="Arial" panose="020B0604020202020204" pitchFamily="34" charset="0"/>
            </a:endParaRPr>
          </a:p>
        </p:txBody>
      </p:sp>
    </p:spTree>
    <p:extLst>
      <p:ext uri="{BB962C8B-B14F-4D97-AF65-F5344CB8AC3E}">
        <p14:creationId xmlns:p14="http://schemas.microsoft.com/office/powerpoint/2010/main" val="3473576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17571">
                                            <p:txEl>
                                              <p:pRg st="1" end="1"/>
                                            </p:txEl>
                                          </p:spTgt>
                                        </p:tgtEl>
                                        <p:attrNameLst>
                                          <p:attrName>style.visibility</p:attrName>
                                        </p:attrNameLst>
                                      </p:cBhvr>
                                      <p:to>
                                        <p:strVal val="visible"/>
                                      </p:to>
                                    </p:set>
                                    <p:animEffect transition="in" filter="dissolve">
                                      <p:cBhvr>
                                        <p:cTn id="10" dur="500"/>
                                        <p:tgtEl>
                                          <p:spTgt spid="1517571">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17571">
                                            <p:txEl>
                                              <p:pRg st="2" end="2"/>
                                            </p:txEl>
                                          </p:spTgt>
                                        </p:tgtEl>
                                        <p:attrNameLst>
                                          <p:attrName>style.visibility</p:attrName>
                                        </p:attrNameLst>
                                      </p:cBhvr>
                                      <p:to>
                                        <p:strVal val="visible"/>
                                      </p:to>
                                    </p:set>
                                    <p:animEffect transition="in" filter="dissolve">
                                      <p:cBhvr>
                                        <p:cTn id="13" dur="500"/>
                                        <p:tgtEl>
                                          <p:spTgt spid="151757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17573">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517573">
                                            <p:txEl>
                                              <p:pRg st="6" end="6"/>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517574">
                                            <p:txEl>
                                              <p:pRg st="9" end="9"/>
                                            </p:txEl>
                                          </p:spTgt>
                                        </p:tgtEl>
                                        <p:attrNameLst>
                                          <p:attrName>style.visibility</p:attrName>
                                        </p:attrNameLst>
                                      </p:cBhvr>
                                      <p:to>
                                        <p:strVal val="visible"/>
                                      </p:to>
                                    </p:set>
                                    <p:animEffect transition="in" filter="dissolve">
                                      <p:cBhvr>
                                        <p:cTn id="24" dur="500"/>
                                        <p:tgtEl>
                                          <p:spTgt spid="151757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4" grpId="0" build="p" autoUpdateAnimBg="0"/>
      <p:bldP spid="1517571" grpId="0" uiExpand="1"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103183-C5FE-4A0B-80E3-FCAFF468B51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1. صلاته لأجل نفسه</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يوحنا 17: 1-5</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صلى يسوع لإعادة توحيد نفسه وجسده بعد الموت (القيامة) وأنه سوف يحضر من الموت الروحي (التمجيد) معلناً خضوعه الكامل لله في سعيه نحو الموت وثقته المطلقة بالله للقيامة التي تتبع الموت</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18837915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descr="TheWordMtl">
            <a:extLst>
              <a:ext uri="{FF2B5EF4-FFF2-40B4-BE49-F238E27FC236}">
                <a16:creationId xmlns:a16="http://schemas.microsoft.com/office/drawing/2014/main" id="{FB461058-ADE7-4501-AF4B-3EFB5E5DC13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C26FBF7D-A62E-4F64-9F05-EECC38BC0B9C}"/>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7570" name="Rectangle 2">
            <a:extLst>
              <a:ext uri="{FF2B5EF4-FFF2-40B4-BE49-F238E27FC236}">
                <a16:creationId xmlns:a16="http://schemas.microsoft.com/office/drawing/2014/main" id="{666A3D09-2410-4880-81AD-3731F78AC926}"/>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ar-JO" altLang="en-US" dirty="0">
                <a:solidFill>
                  <a:schemeClr val="bg1"/>
                </a:solidFill>
                <a:cs typeface="Arial" panose="020B0604020202020204" pitchFamily="34" charset="0"/>
              </a:rPr>
              <a:t>نمط الصلاة</a:t>
            </a:r>
            <a:endParaRPr lang="en-US" altLang="en-US" dirty="0">
              <a:solidFill>
                <a:schemeClr val="bg1"/>
              </a:solidFill>
              <a:cs typeface="Arial" panose="020B0604020202020204" pitchFamily="34" charset="0"/>
            </a:endParaRPr>
          </a:p>
        </p:txBody>
      </p:sp>
      <p:sp>
        <p:nvSpPr>
          <p:cNvPr id="1517571" name="Rectangle 3">
            <a:extLst>
              <a:ext uri="{FF2B5EF4-FFF2-40B4-BE49-F238E27FC236}">
                <a16:creationId xmlns:a16="http://schemas.microsoft.com/office/drawing/2014/main" id="{0BF087A3-E0B0-41F9-9925-2F771C2EF3F8}"/>
              </a:ext>
            </a:extLst>
          </p:cNvPr>
          <p:cNvSpPr>
            <a:spLocks noGrp="1" noChangeArrowheads="1"/>
          </p:cNvSpPr>
          <p:nvPr>
            <p:ph type="body" idx="1"/>
          </p:nvPr>
        </p:nvSpPr>
        <p:spPr>
          <a:xfrm>
            <a:off x="2195513" y="1887538"/>
            <a:ext cx="4679950"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571500" indent="-571500" algn="ctr" eaLnBrk="1" hangingPunct="1">
              <a:buNone/>
            </a:pPr>
            <a:r>
              <a:rPr lang="ar-JO" altLang="en-US" dirty="0">
                <a:solidFill>
                  <a:schemeClr val="bg1"/>
                </a:solidFill>
                <a:effectLst>
                  <a:outerShdw blurRad="38100" dist="38100" dir="2700000" algn="tl">
                    <a:srgbClr val="000000"/>
                  </a:outerShdw>
                </a:effectLst>
                <a:cs typeface="Arial" panose="020B0604020202020204" pitchFamily="34" charset="0"/>
              </a:rPr>
              <a:t>1. صلى حتى </a:t>
            </a:r>
            <a:r>
              <a:rPr lang="ar-JO" altLang="en-US" dirty="0">
                <a:solidFill>
                  <a:srgbClr val="FFFF00"/>
                </a:solidFill>
                <a:effectLst>
                  <a:outerShdw blurRad="38100" dist="38100" dir="2700000" algn="tl">
                    <a:srgbClr val="000000"/>
                  </a:outerShdw>
                </a:effectLst>
                <a:cs typeface="Arial" panose="020B0604020202020204" pitchFamily="34" charset="0"/>
              </a:rPr>
              <a:t>ت</a:t>
            </a:r>
            <a:r>
              <a:rPr lang="ar-JO" altLang="en-US" dirty="0">
                <a:solidFill>
                  <a:schemeClr val="bg1"/>
                </a:solidFill>
                <a:effectLst>
                  <a:outerShdw blurRad="38100" dist="38100" dir="2700000" algn="tl">
                    <a:srgbClr val="000000"/>
                  </a:outerShdw>
                </a:effectLst>
                <a:cs typeface="Arial" panose="020B0604020202020204" pitchFamily="34" charset="0"/>
              </a:rPr>
              <a:t>مجد الله </a:t>
            </a:r>
          </a:p>
          <a:p>
            <a:pPr marL="571500" indent="-571500" algn="ctr" eaLnBrk="1" hangingPunct="1">
              <a:buNone/>
            </a:pPr>
            <a:r>
              <a:rPr lang="ar-JO" altLang="en-US" dirty="0">
                <a:solidFill>
                  <a:schemeClr val="bg1"/>
                </a:solidFill>
                <a:effectLst>
                  <a:outerShdw blurRad="38100" dist="38100" dir="2700000" algn="tl">
                    <a:srgbClr val="000000"/>
                  </a:outerShdw>
                </a:effectLst>
                <a:cs typeface="Arial" panose="020B0604020202020204" pitchFamily="34" charset="0"/>
              </a:rPr>
              <a:t>بتتميم </a:t>
            </a:r>
            <a:r>
              <a:rPr lang="ar-JO" altLang="en-US" dirty="0">
                <a:solidFill>
                  <a:srgbClr val="FFFF00"/>
                </a:solidFill>
                <a:effectLst>
                  <a:outerShdw blurRad="38100" dist="38100" dir="2700000" algn="tl">
                    <a:srgbClr val="000000"/>
                  </a:outerShdw>
                </a:effectLst>
                <a:cs typeface="Arial" panose="020B0604020202020204" pitchFamily="34" charset="0"/>
              </a:rPr>
              <a:t>دعوته</a:t>
            </a:r>
            <a:endParaRPr lang="en-US" altLang="en-US" dirty="0">
              <a:solidFill>
                <a:srgbClr val="FFFF00"/>
              </a:solidFill>
              <a:effectLst>
                <a:outerShdw blurRad="38100" dist="38100" dir="2700000" algn="tl">
                  <a:srgbClr val="000000"/>
                </a:outerShdw>
              </a:effectLst>
              <a:cs typeface="Arial" panose="020B0604020202020204" pitchFamily="34" charset="0"/>
            </a:endParaRPr>
          </a:p>
        </p:txBody>
      </p:sp>
    </p:spTree>
    <p:extLst>
      <p:ext uri="{BB962C8B-B14F-4D97-AF65-F5344CB8AC3E}">
        <p14:creationId xmlns:p14="http://schemas.microsoft.com/office/powerpoint/2010/main" val="555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17571">
                                            <p:txEl>
                                              <p:pRg st="1" end="1"/>
                                            </p:txEl>
                                          </p:spTgt>
                                        </p:tgtEl>
                                        <p:attrNameLst>
                                          <p:attrName>style.visibility</p:attrName>
                                        </p:attrNameLst>
                                      </p:cBhvr>
                                      <p:to>
                                        <p:strVal val="visible"/>
                                      </p:to>
                                    </p:set>
                                    <p:animEffect transition="in" filter="dissolve">
                                      <p:cBhvr>
                                        <p:cTn id="10" dur="500"/>
                                        <p:tgtEl>
                                          <p:spTgt spid="15175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1" grpId="0" uiExpand="1" build="p"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3407" name="Picture 15" descr="Jesus">
            <a:extLst>
              <a:ext uri="{FF2B5EF4-FFF2-40B4-BE49-F238E27FC236}">
                <a16:creationId xmlns:a16="http://schemas.microsoft.com/office/drawing/2014/main" id="{08B623AA-ABCB-4E61-A559-B97E359844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47E637ED-9633-4F45-87F5-481003419F8B}"/>
              </a:ext>
            </a:extLst>
          </p:cNvPr>
          <p:cNvSpPr txBox="1">
            <a:spLocks noChangeArrowheads="1"/>
          </p:cNvSpPr>
          <p:nvPr/>
        </p:nvSpPr>
        <p:spPr bwMode="auto">
          <a:xfrm>
            <a:off x="5303195" y="3810000"/>
            <a:ext cx="756938"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لنفسه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723444" name="Rectangle 52">
            <a:extLst>
              <a:ext uri="{FF2B5EF4-FFF2-40B4-BE49-F238E27FC236}">
                <a16:creationId xmlns:a16="http://schemas.microsoft.com/office/drawing/2014/main" id="{E899B5B8-DE51-4931-9BD0-261E5A908DD8}"/>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يسوع</a:t>
            </a:r>
            <a:endParaRPr lang="en-US"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6399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72340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3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three_crosses">
            <a:extLst>
              <a:ext uri="{FF2B5EF4-FFF2-40B4-BE49-F238E27FC236}">
                <a16:creationId xmlns:a16="http://schemas.microsoft.com/office/drawing/2014/main" id="{A8C3827C-92BE-45E2-A45A-26384CD382A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2514" name="Rectangle 2">
            <a:extLst>
              <a:ext uri="{FF2B5EF4-FFF2-40B4-BE49-F238E27FC236}">
                <a16:creationId xmlns:a16="http://schemas.microsoft.com/office/drawing/2014/main" id="{74ED0C69-6222-4578-8C16-972273ED1FE9}"/>
              </a:ext>
            </a:extLst>
          </p:cNvPr>
          <p:cNvSpPr>
            <a:spLocks noGrp="1" noChangeArrowheads="1"/>
          </p:cNvSpPr>
          <p:nvPr>
            <p:ph type="ctrTitle"/>
          </p:nvPr>
        </p:nvSpPr>
        <p:spPr>
          <a:xfrm>
            <a:off x="0" y="0"/>
            <a:ext cx="9144000" cy="1981200"/>
          </a:xfrm>
          <a:effectLst>
            <a:outerShdw blurRad="63500" dist="107763" dir="18900000" algn="ctr" rotWithShape="0">
              <a:srgbClr val="000000">
                <a:alpha val="74997"/>
              </a:srgbClr>
            </a:outerShdw>
          </a:effectLst>
        </p:spPr>
        <p:txBody>
          <a:bodyPr/>
          <a:lstStyle/>
          <a:p>
            <a:pPr eaLnBrk="1" hangingPunct="1"/>
            <a:r>
              <a:rPr lang="ar-JO" altLang="ja-JP" sz="5400" b="1" dirty="0">
                <a:solidFill>
                  <a:schemeClr val="bg1"/>
                </a:solidFill>
                <a:latin typeface="Arial" panose="020B0604020202020204" pitchFamily="34" charset="0"/>
                <a:cs typeface="Arial" panose="020B0604020202020204" pitchFamily="34" charset="0"/>
              </a:rPr>
              <a:t>قد أتت الساعة</a:t>
            </a:r>
            <a:br>
              <a:rPr lang="ar-JO" altLang="ja-JP" sz="5400" b="1" dirty="0">
                <a:solidFill>
                  <a:schemeClr val="bg1"/>
                </a:solidFill>
                <a:latin typeface="Arial" panose="020B0604020202020204" pitchFamily="34" charset="0"/>
                <a:cs typeface="Arial" panose="020B0604020202020204" pitchFamily="34" charset="0"/>
              </a:rPr>
            </a:br>
            <a:r>
              <a:rPr lang="ar-JO" altLang="ja-JP" sz="5400" b="1" dirty="0">
                <a:solidFill>
                  <a:schemeClr val="bg1"/>
                </a:solidFill>
                <a:latin typeface="Arial" panose="020B0604020202020204" pitchFamily="34" charset="0"/>
                <a:cs typeface="Arial" panose="020B0604020202020204" pitchFamily="34" charset="0"/>
              </a:rPr>
              <a:t>مجد ابنك (17: 1)</a:t>
            </a:r>
            <a:endParaRPr lang="en-US" altLang="en-US" sz="6000" b="1" dirty="0">
              <a:solidFill>
                <a:schemeClr val="bg1"/>
              </a:solidFill>
              <a:latin typeface="Arial" panose="020B0604020202020204" pitchFamily="34" charset="0"/>
              <a:cs typeface="Arial" panose="020B0604020202020204" pitchFamily="34" charset="0"/>
            </a:endParaRPr>
          </a:p>
        </p:txBody>
      </p:sp>
      <p:sp>
        <p:nvSpPr>
          <p:cNvPr id="1472515" name="Rectangle 3">
            <a:extLst>
              <a:ext uri="{FF2B5EF4-FFF2-40B4-BE49-F238E27FC236}">
                <a16:creationId xmlns:a16="http://schemas.microsoft.com/office/drawing/2014/main" id="{E8E2F7AA-4C44-4F31-938A-CBF9CCAB3317}"/>
              </a:ext>
            </a:extLst>
          </p:cNvPr>
          <p:cNvSpPr>
            <a:spLocks noGrp="1" noChangeArrowheads="1"/>
          </p:cNvSpPr>
          <p:nvPr>
            <p:ph type="subTitle" idx="1"/>
          </p:nvPr>
        </p:nvSpPr>
        <p:spPr>
          <a:xfrm>
            <a:off x="900113" y="4495800"/>
            <a:ext cx="7634287" cy="1905000"/>
          </a:xfrm>
          <a:effectLst>
            <a:outerShdw blurRad="63500" dist="107763" dir="2700000" algn="ctr" rotWithShape="0">
              <a:srgbClr val="000000">
                <a:alpha val="74997"/>
              </a:srgbClr>
            </a:outerShdw>
          </a:effectLst>
        </p:spPr>
        <p:txBody>
          <a:bodyPr/>
          <a:lstStyle/>
          <a:p>
            <a:pPr eaLnBrk="1" hangingPunct="1"/>
            <a:r>
              <a:rPr lang="ar-JO" altLang="en-US" sz="3600" b="1" dirty="0">
                <a:solidFill>
                  <a:schemeClr val="bg1"/>
                </a:solidFill>
                <a:latin typeface="Arial" panose="020B0604020202020204" pitchFamily="34" charset="0"/>
                <a:cs typeface="Arial" panose="020B0604020202020204" pitchFamily="34" charset="0"/>
              </a:rPr>
              <a:t>أنا </a:t>
            </a:r>
            <a:r>
              <a:rPr lang="ar-JO" altLang="en-US" sz="3600" b="1" dirty="0">
                <a:solidFill>
                  <a:srgbClr val="FFFF00"/>
                </a:solidFill>
                <a:latin typeface="Arial" panose="020B0604020202020204" pitchFamily="34" charset="0"/>
                <a:cs typeface="Arial" panose="020B0604020202020204" pitchFamily="34" charset="0"/>
              </a:rPr>
              <a:t>مجدتك</a:t>
            </a:r>
            <a:r>
              <a:rPr lang="ar-JO" altLang="en-US" sz="3600" b="1" dirty="0">
                <a:solidFill>
                  <a:schemeClr val="bg1"/>
                </a:solidFill>
                <a:latin typeface="Arial" panose="020B0604020202020204" pitchFamily="34" charset="0"/>
                <a:cs typeface="Arial" panose="020B0604020202020204" pitchFamily="34" charset="0"/>
              </a:rPr>
              <a:t> على الأرض العمل الذي</a:t>
            </a:r>
          </a:p>
          <a:p>
            <a:pPr eaLnBrk="1" hangingPunct="1"/>
            <a:r>
              <a:rPr lang="ar-JO" altLang="en-US" sz="3600" b="1" dirty="0">
                <a:solidFill>
                  <a:schemeClr val="bg1"/>
                </a:solidFill>
                <a:latin typeface="Arial" panose="020B0604020202020204" pitchFamily="34" charset="0"/>
                <a:cs typeface="Arial" panose="020B0604020202020204" pitchFamily="34" charset="0"/>
              </a:rPr>
              <a:t> أعطيتني </a:t>
            </a:r>
            <a:r>
              <a:rPr lang="ar-JO" altLang="en-US" sz="3600" b="1" dirty="0">
                <a:solidFill>
                  <a:srgbClr val="FFFF00"/>
                </a:solidFill>
                <a:latin typeface="Arial" panose="020B0604020202020204" pitchFamily="34" charset="0"/>
                <a:cs typeface="Arial" panose="020B0604020202020204" pitchFamily="34" charset="0"/>
              </a:rPr>
              <a:t>لأعمل قد أكملته </a:t>
            </a:r>
            <a:r>
              <a:rPr lang="ar-JO" altLang="en-US" sz="3600" b="1" dirty="0">
                <a:solidFill>
                  <a:schemeClr val="bg1"/>
                </a:solidFill>
                <a:latin typeface="Arial" panose="020B0604020202020204" pitchFamily="34" charset="0"/>
                <a:cs typeface="Arial" panose="020B0604020202020204" pitchFamily="34" charset="0"/>
              </a:rPr>
              <a:t>(17: 4)</a:t>
            </a:r>
            <a:endParaRPr lang="en-US" altLang="en-US" b="1" dirty="0">
              <a:solidFill>
                <a:schemeClr val="bg1"/>
              </a:solidFill>
              <a:latin typeface="Arial" panose="020B0604020202020204" pitchFamily="34" charset="0"/>
              <a:cs typeface="Arial" panose="020B0604020202020204" pitchFamily="34" charset="0"/>
            </a:endParaRPr>
          </a:p>
        </p:txBody>
      </p:sp>
      <p:sp>
        <p:nvSpPr>
          <p:cNvPr id="1472517" name="Rectangle 5">
            <a:extLst>
              <a:ext uri="{FF2B5EF4-FFF2-40B4-BE49-F238E27FC236}">
                <a16:creationId xmlns:a16="http://schemas.microsoft.com/office/drawing/2014/main" id="{C7AB9B37-5B2E-4F2F-8E3B-E1FD722340AA}"/>
              </a:ext>
            </a:extLst>
          </p:cNvPr>
          <p:cNvSpPr>
            <a:spLocks noChangeArrowheads="1"/>
          </p:cNvSpPr>
          <p:nvPr/>
        </p:nvSpPr>
        <p:spPr bwMode="auto">
          <a:xfrm>
            <a:off x="609600" y="2705100"/>
            <a:ext cx="7924800" cy="1066800"/>
          </a:xfrm>
          <a:prstGeom prst="rect">
            <a:avLst/>
          </a:prstGeom>
          <a:noFill/>
          <a:ln w="9525">
            <a:noFill/>
            <a:miter lim="800000"/>
            <a:headEnd/>
            <a:tailEnd/>
          </a:ln>
          <a:effectLst>
            <a:outerShdw blurRad="63500" dist="107763" dir="2700000" algn="ctr" rotWithShape="0">
              <a:srgbClr val="000000">
                <a:alpha val="74998"/>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ja-JP" sz="3600" b="1" u="none" strike="noStrike" kern="1200" cap="none" spc="0" normalizeH="0" baseline="0" noProof="0" dirty="0">
                <a:ln>
                  <a:noFill/>
                </a:ln>
                <a:solidFill>
                  <a:srgbClr val="FFFFFF"/>
                </a:solidFill>
                <a:effectLst/>
                <a:uLnTx/>
                <a:uFillTx/>
                <a:cs typeface="Arial" panose="020B0604020202020204" pitchFamily="34" charset="0"/>
              </a:rPr>
              <a:t>إذ أعطيته سلطاناً</a:t>
            </a:r>
            <a:br>
              <a:rPr kumimoji="0" lang="en-US" altLang="ja-JP" sz="3600" b="1" u="none" strike="noStrike" kern="1200" cap="none" spc="0" normalizeH="0" baseline="0" noProof="0" dirty="0">
                <a:ln>
                  <a:noFill/>
                </a:ln>
                <a:solidFill>
                  <a:srgbClr val="FFFFFF"/>
                </a:solidFill>
                <a:effectLst/>
                <a:uLnTx/>
                <a:uFillTx/>
                <a:cs typeface="Arial" panose="020B0604020202020204" pitchFamily="34" charset="0"/>
              </a:rPr>
            </a:br>
            <a:r>
              <a:rPr kumimoji="0" lang="ar-JO" altLang="ja-JP" sz="3600" b="1" u="none" strike="noStrike" kern="1200" cap="none" spc="0" normalizeH="0" baseline="0" noProof="0" dirty="0">
                <a:ln>
                  <a:noFill/>
                </a:ln>
                <a:solidFill>
                  <a:srgbClr val="FFFFFF"/>
                </a:solidFill>
                <a:effectLst/>
                <a:uLnTx/>
                <a:uFillTx/>
                <a:cs typeface="Arial" panose="020B0604020202020204" pitchFamily="34" charset="0"/>
              </a:rPr>
              <a:t>ليعطي حياة أبدية (17: 2)</a:t>
            </a:r>
            <a:endParaRPr kumimoji="0" lang="en-US" altLang="en-US" sz="3200" b="1" u="none" strike="noStrike" kern="1200" cap="none" spc="0" normalizeH="0" baseline="0" noProof="0" dirty="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1856008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72514">
                                            <p:txEl>
                                              <p:pRg st="0" end="0"/>
                                            </p:txEl>
                                          </p:spTgt>
                                        </p:tgtEl>
                                        <p:attrNameLst>
                                          <p:attrName>style.visibility</p:attrName>
                                        </p:attrNameLst>
                                      </p:cBhvr>
                                      <p:to>
                                        <p:strVal val="visible"/>
                                      </p:to>
                                    </p:set>
                                    <p:animEffect transition="in" filter="dissolve">
                                      <p:cBhvr>
                                        <p:cTn id="7" dur="500"/>
                                        <p:tgtEl>
                                          <p:spTgt spid="14725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72517">
                                            <p:txEl>
                                              <p:pRg st="0" end="0"/>
                                            </p:txEl>
                                          </p:spTgt>
                                        </p:tgtEl>
                                        <p:attrNameLst>
                                          <p:attrName>style.visibility</p:attrName>
                                        </p:attrNameLst>
                                      </p:cBhvr>
                                      <p:to>
                                        <p:strVal val="visible"/>
                                      </p:to>
                                    </p:set>
                                    <p:animEffect transition="in" filter="fade">
                                      <p:cBhvr>
                                        <p:cTn id="12" dur="500"/>
                                        <p:tgtEl>
                                          <p:spTgt spid="14725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72515">
                                            <p:txEl>
                                              <p:pRg st="0" end="0"/>
                                            </p:txEl>
                                          </p:spTgt>
                                        </p:tgtEl>
                                        <p:attrNameLst>
                                          <p:attrName>style.visibility</p:attrName>
                                        </p:attrNameLst>
                                      </p:cBhvr>
                                      <p:to>
                                        <p:strVal val="visible"/>
                                      </p:to>
                                    </p:set>
                                    <p:animEffect transition="in" filter="fade">
                                      <p:cBhvr>
                                        <p:cTn id="17" dur="500"/>
                                        <p:tgtEl>
                                          <p:spTgt spid="14725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72515">
                                            <p:txEl>
                                              <p:pRg st="1" end="1"/>
                                            </p:txEl>
                                          </p:spTgt>
                                        </p:tgtEl>
                                        <p:attrNameLst>
                                          <p:attrName>style.visibility</p:attrName>
                                        </p:attrNameLst>
                                      </p:cBhvr>
                                      <p:to>
                                        <p:strVal val="visible"/>
                                      </p:to>
                                    </p:set>
                                    <p:animEffect transition="in" filter="fade">
                                      <p:cBhvr>
                                        <p:cTn id="22" dur="500"/>
                                        <p:tgtEl>
                                          <p:spTgt spid="14725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2514" grpId="0" build="p" autoUpdateAnimBg="0"/>
      <p:bldP spid="1472515" grpId="0" build="p" autoUpdateAnimBg="0"/>
      <p:bldP spid="1472517" grpId="0" build="p"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panels1.jpg">
            <a:extLst>
              <a:ext uri="{FF2B5EF4-FFF2-40B4-BE49-F238E27FC236}">
                <a16:creationId xmlns:a16="http://schemas.microsoft.com/office/drawing/2014/main" id="{B62B79A0-8900-40F3-BD74-8AA42225F55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572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CBF58A-1D55-4231-A3C6-25ABFEBCFD4D}"/>
              </a:ext>
            </a:extLst>
          </p:cNvPr>
          <p:cNvSpPr>
            <a:spLocks noGrp="1"/>
          </p:cNvSpPr>
          <p:nvPr>
            <p:ph type="title"/>
          </p:nvPr>
        </p:nvSpPr>
        <p:spPr>
          <a:xfrm>
            <a:off x="4267200" y="76200"/>
            <a:ext cx="4648200" cy="16002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أبانا الذي </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في السموات</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
        <p:nvSpPr>
          <p:cNvPr id="6" name="Title 1">
            <a:extLst>
              <a:ext uri="{FF2B5EF4-FFF2-40B4-BE49-F238E27FC236}">
                <a16:creationId xmlns:a16="http://schemas.microsoft.com/office/drawing/2014/main" id="{D1BE5C2A-B59D-45D9-B0CD-5D43132AB3A4}"/>
              </a:ext>
            </a:extLst>
          </p:cNvPr>
          <p:cNvSpPr txBox="1">
            <a:spLocks/>
          </p:cNvSpPr>
          <p:nvPr/>
        </p:nvSpPr>
        <p:spPr bwMode="auto">
          <a:xfrm>
            <a:off x="4267200" y="2057400"/>
            <a:ext cx="4648200" cy="1143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356993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panels1.jpg">
            <a:extLst>
              <a:ext uri="{FF2B5EF4-FFF2-40B4-BE49-F238E27FC236}">
                <a16:creationId xmlns:a16="http://schemas.microsoft.com/office/drawing/2014/main" id="{B4CE34F6-559D-4CB2-AE0D-5618CB4CD22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950"/>
            <a:ext cx="4648200" cy="711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2C9976-B30F-4AEE-B9C3-7D848EB1B80E}"/>
              </a:ext>
            </a:extLst>
          </p:cNvPr>
          <p:cNvSpPr>
            <a:spLocks noGrp="1"/>
          </p:cNvSpPr>
          <p:nvPr>
            <p:ph type="title"/>
          </p:nvPr>
        </p:nvSpPr>
        <p:spPr>
          <a:xfrm>
            <a:off x="4648200" y="0"/>
            <a:ext cx="4267200" cy="19050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ليتقدس</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اسمك</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
        <p:nvSpPr>
          <p:cNvPr id="7" name="Title 1">
            <a:extLst>
              <a:ext uri="{FF2B5EF4-FFF2-40B4-BE49-F238E27FC236}">
                <a16:creationId xmlns:a16="http://schemas.microsoft.com/office/drawing/2014/main" id="{14782AA0-8145-45D7-8C10-57EF9BEB3B32}"/>
              </a:ext>
            </a:extLst>
          </p:cNvPr>
          <p:cNvSpPr txBox="1">
            <a:spLocks/>
          </p:cNvSpPr>
          <p:nvPr/>
        </p:nvSpPr>
        <p:spPr bwMode="auto">
          <a:xfrm>
            <a:off x="4267200" y="2057400"/>
            <a:ext cx="4648200" cy="1143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4624694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panels1.jpg">
            <a:extLst>
              <a:ext uri="{FF2B5EF4-FFF2-40B4-BE49-F238E27FC236}">
                <a16:creationId xmlns:a16="http://schemas.microsoft.com/office/drawing/2014/main" id="{56B19AB5-15F8-48E5-8BA9-52159D23F97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8425"/>
            <a:ext cx="4495800" cy="703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34A1210-F4CD-47F3-870C-6139C3632D2E}"/>
              </a:ext>
            </a:extLst>
          </p:cNvPr>
          <p:cNvSpPr>
            <a:spLocks noGrp="1"/>
          </p:cNvSpPr>
          <p:nvPr>
            <p:ph type="title"/>
          </p:nvPr>
        </p:nvSpPr>
        <p:spPr>
          <a:xfrm>
            <a:off x="4114800" y="152400"/>
            <a:ext cx="4800600" cy="15240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ليأت </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ملكوتك</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4137908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آمن الناس ورفضوا إعلان المسيح العلني عن نفسه باعتباره الله</a:t>
            </a: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)١:١٩–١٢ :٥٠(</a:t>
            </a:r>
          </a:p>
        </p:txBody>
      </p:sp>
    </p:spTree>
    <p:extLst>
      <p:ext uri="{BB962C8B-B14F-4D97-AF65-F5344CB8AC3E}">
        <p14:creationId xmlns:p14="http://schemas.microsoft.com/office/powerpoint/2010/main" val="279408508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مكسورة وتحدثت فقط من أجل محبتي، يا يسوع</a:t>
            </a:r>
            <a:endParaRPr lang="en-US" i="1" dirty="0"/>
          </a:p>
        </p:txBody>
      </p:sp>
    </p:spTree>
    <p:extLst>
      <p:ext uri="{BB962C8B-B14F-4D97-AF65-F5344CB8AC3E}">
        <p14:creationId xmlns:p14="http://schemas.microsoft.com/office/powerpoint/2010/main" val="403184591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panels2.jpg">
            <a:extLst>
              <a:ext uri="{FF2B5EF4-FFF2-40B4-BE49-F238E27FC236}">
                <a16:creationId xmlns:a16="http://schemas.microsoft.com/office/drawing/2014/main" id="{A4DE7F93-1670-44AE-B2FF-0B774FECDF7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4495800" cy="696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BA9D0D8-FEE7-4CE8-A73B-53FA1D038E1F}"/>
              </a:ext>
            </a:extLst>
          </p:cNvPr>
          <p:cNvSpPr>
            <a:spLocks noGrp="1"/>
          </p:cNvSpPr>
          <p:nvPr>
            <p:ph type="title"/>
          </p:nvPr>
        </p:nvSpPr>
        <p:spPr>
          <a:xfrm>
            <a:off x="4495800" y="228600"/>
            <a:ext cx="4419600" cy="13716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لتكن</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مشيئتك</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30508478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6BFE6F-D623-46F7-8762-C136A7AE7AD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2. صلاته لأجل تلاميذه</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يوحنا 17: 6-19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يصلي يسوع لحماية تلاميذه وفرحهم وتخصيصهم للخدمة (الرسامة) حتى يجعلوا الآب معروفاً للعالم</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012696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4" descr="TheWordMtl">
            <a:extLst>
              <a:ext uri="{FF2B5EF4-FFF2-40B4-BE49-F238E27FC236}">
                <a16:creationId xmlns:a16="http://schemas.microsoft.com/office/drawing/2014/main" id="{C4A870F4-27A9-4EB6-8A7D-5EC54763F60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F5CA3DF5-B69E-49D9-AEF1-AAE4D45554DC}"/>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17570" name="Rectangle 2">
            <a:extLst>
              <a:ext uri="{FF2B5EF4-FFF2-40B4-BE49-F238E27FC236}">
                <a16:creationId xmlns:a16="http://schemas.microsoft.com/office/drawing/2014/main" id="{5E7FD46F-D093-4FA8-9A85-5073797DC862}"/>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ar-JO" altLang="en-US" dirty="0">
                <a:solidFill>
                  <a:schemeClr val="bg1"/>
                </a:solidFill>
                <a:cs typeface="Arial" panose="020B0604020202020204" pitchFamily="34" charset="0"/>
              </a:rPr>
              <a:t>نمط الصلاة</a:t>
            </a:r>
            <a:endParaRPr lang="en-US" altLang="en-US" dirty="0">
              <a:solidFill>
                <a:schemeClr val="bg1"/>
              </a:solidFill>
              <a:cs typeface="Arial" panose="020B0604020202020204" pitchFamily="34" charset="0"/>
            </a:endParaRPr>
          </a:p>
        </p:txBody>
      </p:sp>
      <p:sp>
        <p:nvSpPr>
          <p:cNvPr id="1517573" name="Rectangle 5">
            <a:extLst>
              <a:ext uri="{FF2B5EF4-FFF2-40B4-BE49-F238E27FC236}">
                <a16:creationId xmlns:a16="http://schemas.microsoft.com/office/drawing/2014/main" id="{D2809CF5-F837-42F8-AC27-47F7485AC4C3}"/>
              </a:ext>
            </a:extLst>
          </p:cNvPr>
          <p:cNvSpPr>
            <a:spLocks noChangeArrowheads="1"/>
          </p:cNvSpPr>
          <p:nvPr/>
        </p:nvSpPr>
        <p:spPr bwMode="auto">
          <a:xfrm>
            <a:off x="1187450" y="981075"/>
            <a:ext cx="6661150" cy="4319588"/>
          </a:xfrm>
          <a:prstGeom prst="rect">
            <a:avLst/>
          </a:prstGeom>
          <a:gradFill rotWithShape="0">
            <a:gsLst>
              <a:gs pos="0">
                <a:srgbClr val="127A16"/>
              </a:gs>
              <a:gs pos="100000">
                <a:srgbClr val="08380A"/>
              </a:gs>
            </a:gsLst>
            <a:path path="shape">
              <a:fillToRect l="50000" t="50000" r="50000" b="50000"/>
            </a:path>
          </a:gradFill>
          <a:ln w="9525">
            <a:solidFill>
              <a:schemeClr val="bg1"/>
            </a:solidFill>
            <a:miter lim="800000"/>
            <a:headEnd/>
            <a:tailEnd/>
          </a:ln>
          <a:effectLst>
            <a:outerShdw dist="35921" dir="2700000" algn="ctr" rotWithShape="0">
              <a:srgbClr val="808080">
                <a:alpha val="74997"/>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2. صلي لمن </a:t>
            </a:r>
            <a:r>
              <a:rPr kumimoji="0" lang="ar-JO"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تؤثر</a:t>
            </a: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 عليهم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حتى يكونوا </a:t>
            </a:r>
            <a:r>
              <a:rPr kumimoji="0" lang="ar-JO"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محميين</a:t>
            </a: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 و</a:t>
            </a:r>
            <a:r>
              <a:rPr kumimoji="0" lang="ar-JO"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مقدسين</a:t>
            </a:r>
            <a:r>
              <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anose="020B0600070205080204" pitchFamily="34" charset="-128"/>
                <a:cs typeface="Arial" panose="020B0604020202020204" pitchFamily="34" charset="0"/>
              </a:rPr>
              <a:t> </a:t>
            </a:r>
          </a:p>
        </p:txBody>
      </p:sp>
      <p:sp>
        <p:nvSpPr>
          <p:cNvPr id="1517571" name="Rectangle 3">
            <a:extLst>
              <a:ext uri="{FF2B5EF4-FFF2-40B4-BE49-F238E27FC236}">
                <a16:creationId xmlns:a16="http://schemas.microsoft.com/office/drawing/2014/main" id="{4348D11D-5FE4-4069-8F41-D080A3CF9D41}"/>
              </a:ext>
            </a:extLst>
          </p:cNvPr>
          <p:cNvSpPr>
            <a:spLocks noGrp="1" noChangeArrowheads="1"/>
          </p:cNvSpPr>
          <p:nvPr>
            <p:ph type="body" idx="1"/>
          </p:nvPr>
        </p:nvSpPr>
        <p:spPr>
          <a:xfrm>
            <a:off x="2195513" y="1887538"/>
            <a:ext cx="4752975"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571500" indent="-571500" algn="ctr" eaLnBrk="1" hangingPunct="1">
              <a:buNone/>
            </a:pPr>
            <a:r>
              <a:rPr lang="ar-JO" altLang="en-US" dirty="0">
                <a:solidFill>
                  <a:schemeClr val="bg1"/>
                </a:solidFill>
                <a:effectLst>
                  <a:outerShdw blurRad="38100" dist="38100" dir="2700000" algn="tl">
                    <a:srgbClr val="000000"/>
                  </a:outerShdw>
                </a:effectLst>
                <a:cs typeface="Arial" panose="020B0604020202020204" pitchFamily="34" charset="0"/>
              </a:rPr>
              <a:t>1. صلى حتى </a:t>
            </a:r>
            <a:r>
              <a:rPr lang="ar-JO" altLang="en-US" dirty="0">
                <a:solidFill>
                  <a:srgbClr val="FFFF00"/>
                </a:solidFill>
                <a:effectLst>
                  <a:outerShdw blurRad="38100" dist="38100" dir="2700000" algn="tl">
                    <a:srgbClr val="000000"/>
                  </a:outerShdw>
                </a:effectLst>
                <a:cs typeface="Arial" panose="020B0604020202020204" pitchFamily="34" charset="0"/>
              </a:rPr>
              <a:t>ت</a:t>
            </a:r>
            <a:r>
              <a:rPr lang="ar-JO" altLang="en-US" dirty="0">
                <a:solidFill>
                  <a:schemeClr val="bg1"/>
                </a:solidFill>
                <a:effectLst>
                  <a:outerShdw blurRad="38100" dist="38100" dir="2700000" algn="tl">
                    <a:srgbClr val="000000"/>
                  </a:outerShdw>
                </a:effectLst>
                <a:cs typeface="Arial" panose="020B0604020202020204" pitchFamily="34" charset="0"/>
              </a:rPr>
              <a:t>مجد الله </a:t>
            </a:r>
          </a:p>
          <a:p>
            <a:pPr marL="571500" indent="-571500" algn="ctr" eaLnBrk="1" hangingPunct="1">
              <a:buNone/>
            </a:pPr>
            <a:r>
              <a:rPr lang="ar-JO" altLang="en-US" dirty="0">
                <a:solidFill>
                  <a:schemeClr val="bg1"/>
                </a:solidFill>
                <a:effectLst>
                  <a:outerShdw blurRad="38100" dist="38100" dir="2700000" algn="tl">
                    <a:srgbClr val="000000"/>
                  </a:outerShdw>
                </a:effectLst>
                <a:cs typeface="Arial" panose="020B0604020202020204" pitchFamily="34" charset="0"/>
              </a:rPr>
              <a:t>بتتميم </a:t>
            </a:r>
            <a:r>
              <a:rPr lang="ar-JO" altLang="en-US" dirty="0">
                <a:solidFill>
                  <a:srgbClr val="FFFF00"/>
                </a:solidFill>
                <a:effectLst>
                  <a:outerShdw blurRad="38100" dist="38100" dir="2700000" algn="tl">
                    <a:srgbClr val="000000"/>
                  </a:outerShdw>
                </a:effectLst>
                <a:cs typeface="Arial" panose="020B0604020202020204" pitchFamily="34" charset="0"/>
              </a:rPr>
              <a:t>دعوته لك</a:t>
            </a:r>
            <a:endParaRPr lang="en-US" altLang="en-US" dirty="0">
              <a:solidFill>
                <a:srgbClr val="FFFF00"/>
              </a:solidFill>
              <a:effectLst>
                <a:outerShdw blurRad="38100" dist="38100" dir="2700000" algn="tl">
                  <a:srgbClr val="000000"/>
                </a:outerShdw>
              </a:effectLst>
              <a:cs typeface="Arial" panose="020B0604020202020204" pitchFamily="34" charset="0"/>
            </a:endParaRPr>
          </a:p>
        </p:txBody>
      </p:sp>
    </p:spTree>
    <p:extLst>
      <p:ext uri="{BB962C8B-B14F-4D97-AF65-F5344CB8AC3E}">
        <p14:creationId xmlns:p14="http://schemas.microsoft.com/office/powerpoint/2010/main" val="3652267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17571">
                                            <p:txEl>
                                              <p:pRg st="1" end="1"/>
                                            </p:txEl>
                                          </p:spTgt>
                                        </p:tgtEl>
                                        <p:attrNameLst>
                                          <p:attrName>style.visibility</p:attrName>
                                        </p:attrNameLst>
                                      </p:cBhvr>
                                      <p:to>
                                        <p:strVal val="visible"/>
                                      </p:to>
                                    </p:set>
                                    <p:animEffect transition="in" filter="dissolve">
                                      <p:cBhvr>
                                        <p:cTn id="10" dur="500"/>
                                        <p:tgtEl>
                                          <p:spTgt spid="151757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17573">
                                            <p:txEl>
                                              <p:pRg st="5" end="5"/>
                                            </p:txEl>
                                          </p:spTgt>
                                        </p:tgtEl>
                                        <p:attrNameLst>
                                          <p:attrName>style.visibility</p:attrName>
                                        </p:attrNameLst>
                                      </p:cBhvr>
                                      <p:to>
                                        <p:strVal val="visible"/>
                                      </p:to>
                                    </p:set>
                                    <p:animEffect transition="in" filter="dissolve">
                                      <p:cBhvr>
                                        <p:cTn id="15" dur="500"/>
                                        <p:tgtEl>
                                          <p:spTgt spid="1517573">
                                            <p:txEl>
                                              <p:pRg st="5" end="5"/>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517573">
                                            <p:txEl>
                                              <p:pRg st="6" end="6"/>
                                            </p:txEl>
                                          </p:spTgt>
                                        </p:tgtEl>
                                        <p:attrNameLst>
                                          <p:attrName>style.visibility</p:attrName>
                                        </p:attrNameLst>
                                      </p:cBhvr>
                                      <p:to>
                                        <p:strVal val="visible"/>
                                      </p:to>
                                    </p:set>
                                    <p:animEffect transition="in" filter="dissolve">
                                      <p:cBhvr>
                                        <p:cTn id="18" dur="500"/>
                                        <p:tgtEl>
                                          <p:spTgt spid="151757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3" grpId="0" uiExpand="1" build="p" autoUpdateAnimBg="0"/>
      <p:bldP spid="1517571" grpId="0" uiExpand="1" build="p"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7490" name="Picture 2" descr="Jesus">
            <a:extLst>
              <a:ext uri="{FF2B5EF4-FFF2-40B4-BE49-F238E27FC236}">
                <a16:creationId xmlns:a16="http://schemas.microsoft.com/office/drawing/2014/main" id="{2C901F80-7EB8-4E9B-9C45-8AB112016C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0C851F72-B6F8-4B73-99BD-99C2DD40232E}"/>
              </a:ext>
            </a:extLst>
          </p:cNvPr>
          <p:cNvGrpSpPr>
            <a:grpSpLocks/>
          </p:cNvGrpSpPr>
          <p:nvPr/>
        </p:nvGrpSpPr>
        <p:grpSpPr bwMode="auto">
          <a:xfrm>
            <a:off x="4098925" y="4800600"/>
            <a:ext cx="946150" cy="1295400"/>
            <a:chOff x="1392" y="3216"/>
            <a:chExt cx="980" cy="1104"/>
          </a:xfrm>
        </p:grpSpPr>
        <p:pic>
          <p:nvPicPr>
            <p:cNvPr id="139302" name="Picture 4" descr="Disciples">
              <a:extLst>
                <a:ext uri="{FF2B5EF4-FFF2-40B4-BE49-F238E27FC236}">
                  <a16:creationId xmlns:a16="http://schemas.microsoft.com/office/drawing/2014/main" id="{15F7EE08-D733-4755-911E-DBA90A64C7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3" name="Rectangle 5">
              <a:extLst>
                <a:ext uri="{FF2B5EF4-FFF2-40B4-BE49-F238E27FC236}">
                  <a16:creationId xmlns:a16="http://schemas.microsoft.com/office/drawing/2014/main" id="{D7CCC3C1-69F9-4451-9881-0D7BD17FFADE}"/>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متى</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3" name="Group 6">
            <a:extLst>
              <a:ext uri="{FF2B5EF4-FFF2-40B4-BE49-F238E27FC236}">
                <a16:creationId xmlns:a16="http://schemas.microsoft.com/office/drawing/2014/main" id="{551D56DE-7AD1-4A9D-8EDC-67008EAF880F}"/>
              </a:ext>
            </a:extLst>
          </p:cNvPr>
          <p:cNvGrpSpPr>
            <a:grpSpLocks/>
          </p:cNvGrpSpPr>
          <p:nvPr/>
        </p:nvGrpSpPr>
        <p:grpSpPr bwMode="auto">
          <a:xfrm>
            <a:off x="5867400" y="2647950"/>
            <a:ext cx="927100" cy="1238250"/>
            <a:chOff x="4656" y="2256"/>
            <a:chExt cx="960" cy="1056"/>
          </a:xfrm>
        </p:grpSpPr>
        <p:pic>
          <p:nvPicPr>
            <p:cNvPr id="139300" name="Picture 7" descr="Disciples">
              <a:extLst>
                <a:ext uri="{FF2B5EF4-FFF2-40B4-BE49-F238E27FC236}">
                  <a16:creationId xmlns:a16="http://schemas.microsoft.com/office/drawing/2014/main" id="{96601077-2194-4DD2-BC16-5FCA7BCA9F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1" name="Rectangle 8">
              <a:extLst>
                <a:ext uri="{FF2B5EF4-FFF2-40B4-BE49-F238E27FC236}">
                  <a16:creationId xmlns:a16="http://schemas.microsoft.com/office/drawing/2014/main" id="{8B7D17F5-0406-45A0-9B83-42AD926E0ED9}"/>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أندراوس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4" name="Group 9">
            <a:extLst>
              <a:ext uri="{FF2B5EF4-FFF2-40B4-BE49-F238E27FC236}">
                <a16:creationId xmlns:a16="http://schemas.microsoft.com/office/drawing/2014/main" id="{B74726DA-A336-47D7-913B-C192DE2A1F0D}"/>
              </a:ext>
            </a:extLst>
          </p:cNvPr>
          <p:cNvGrpSpPr>
            <a:grpSpLocks/>
          </p:cNvGrpSpPr>
          <p:nvPr/>
        </p:nvGrpSpPr>
        <p:grpSpPr bwMode="auto">
          <a:xfrm>
            <a:off x="5164138" y="1828800"/>
            <a:ext cx="927100" cy="1295400"/>
            <a:chOff x="3504" y="912"/>
            <a:chExt cx="960" cy="1104"/>
          </a:xfrm>
        </p:grpSpPr>
        <p:pic>
          <p:nvPicPr>
            <p:cNvPr id="139298" name="Picture 10" descr="High Priest0005">
              <a:extLst>
                <a:ext uri="{FF2B5EF4-FFF2-40B4-BE49-F238E27FC236}">
                  <a16:creationId xmlns:a16="http://schemas.microsoft.com/office/drawing/2014/main" id="{3EF0F4A0-3368-4C87-96F7-7163944385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9" name="Rectangle 11">
              <a:extLst>
                <a:ext uri="{FF2B5EF4-FFF2-40B4-BE49-F238E27FC236}">
                  <a16:creationId xmlns:a16="http://schemas.microsoft.com/office/drawing/2014/main" id="{C9E070AD-EE86-42F6-8F96-1D5B18690563}"/>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يوحنا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5" name="Group 12">
            <a:extLst>
              <a:ext uri="{FF2B5EF4-FFF2-40B4-BE49-F238E27FC236}">
                <a16:creationId xmlns:a16="http://schemas.microsoft.com/office/drawing/2014/main" id="{0883DC9C-01AF-4446-BC4E-DB4F95993331}"/>
              </a:ext>
            </a:extLst>
          </p:cNvPr>
          <p:cNvGrpSpPr>
            <a:grpSpLocks/>
          </p:cNvGrpSpPr>
          <p:nvPr/>
        </p:nvGrpSpPr>
        <p:grpSpPr bwMode="auto">
          <a:xfrm>
            <a:off x="3187700" y="4724400"/>
            <a:ext cx="927100" cy="1295400"/>
            <a:chOff x="1056" y="2304"/>
            <a:chExt cx="960" cy="1104"/>
          </a:xfrm>
        </p:grpSpPr>
        <p:pic>
          <p:nvPicPr>
            <p:cNvPr id="139296" name="Picture 13" descr="High Priest0004">
              <a:extLst>
                <a:ext uri="{FF2B5EF4-FFF2-40B4-BE49-F238E27FC236}">
                  <a16:creationId xmlns:a16="http://schemas.microsoft.com/office/drawing/2014/main" id="{CCB20DFB-B28F-4A4D-BAEA-C7EF4AC6D29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7" name="Rectangle 14">
              <a:extLst>
                <a:ext uri="{FF2B5EF4-FFF2-40B4-BE49-F238E27FC236}">
                  <a16:creationId xmlns:a16="http://schemas.microsoft.com/office/drawing/2014/main" id="{8525C6CA-AD48-4CD0-82B5-21889A7AE9EC}"/>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توما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6" name="Group 15">
            <a:extLst>
              <a:ext uri="{FF2B5EF4-FFF2-40B4-BE49-F238E27FC236}">
                <a16:creationId xmlns:a16="http://schemas.microsoft.com/office/drawing/2014/main" id="{7FC49608-7D4C-4478-AE11-9248783A3AD7}"/>
              </a:ext>
            </a:extLst>
          </p:cNvPr>
          <p:cNvGrpSpPr>
            <a:grpSpLocks/>
          </p:cNvGrpSpPr>
          <p:nvPr/>
        </p:nvGrpSpPr>
        <p:grpSpPr bwMode="auto">
          <a:xfrm>
            <a:off x="2574925" y="3657600"/>
            <a:ext cx="1158875" cy="1238250"/>
            <a:chOff x="96" y="1872"/>
            <a:chExt cx="1200" cy="1056"/>
          </a:xfrm>
        </p:grpSpPr>
        <p:pic>
          <p:nvPicPr>
            <p:cNvPr id="139294" name="Picture 16" descr="High Priest0005">
              <a:extLst>
                <a:ext uri="{FF2B5EF4-FFF2-40B4-BE49-F238E27FC236}">
                  <a16:creationId xmlns:a16="http://schemas.microsoft.com/office/drawing/2014/main" id="{6D3CFCFF-AAC1-4928-B226-4D6E61BF51B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5" name="Rectangle 17">
              <a:extLst>
                <a:ext uri="{FF2B5EF4-FFF2-40B4-BE49-F238E27FC236}">
                  <a16:creationId xmlns:a16="http://schemas.microsoft.com/office/drawing/2014/main" id="{609FB6B5-379E-4C53-B923-9347CD18CCBB}"/>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برثولماوس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7" name="Group 18">
            <a:extLst>
              <a:ext uri="{FF2B5EF4-FFF2-40B4-BE49-F238E27FC236}">
                <a16:creationId xmlns:a16="http://schemas.microsoft.com/office/drawing/2014/main" id="{86FFAEA9-6D4B-4DDB-92B5-13597A683900}"/>
              </a:ext>
            </a:extLst>
          </p:cNvPr>
          <p:cNvGrpSpPr>
            <a:grpSpLocks/>
          </p:cNvGrpSpPr>
          <p:nvPr/>
        </p:nvGrpSpPr>
        <p:grpSpPr bwMode="auto">
          <a:xfrm>
            <a:off x="5791200" y="4648200"/>
            <a:ext cx="973138" cy="1295400"/>
            <a:chOff x="2496" y="2496"/>
            <a:chExt cx="1008" cy="1104"/>
          </a:xfrm>
        </p:grpSpPr>
        <p:pic>
          <p:nvPicPr>
            <p:cNvPr id="139292" name="Picture 19" descr="Disciples">
              <a:extLst>
                <a:ext uri="{FF2B5EF4-FFF2-40B4-BE49-F238E27FC236}">
                  <a16:creationId xmlns:a16="http://schemas.microsoft.com/office/drawing/2014/main" id="{88D4EEB3-4D49-4EE8-8506-1BDD547F86F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3" name="Rectangle 20">
              <a:extLst>
                <a:ext uri="{FF2B5EF4-FFF2-40B4-BE49-F238E27FC236}">
                  <a16:creationId xmlns:a16="http://schemas.microsoft.com/office/drawing/2014/main" id="{649AC055-FDB0-4AF9-8300-E575256E81B2}"/>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فيلبس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8" name="Group 21">
            <a:extLst>
              <a:ext uri="{FF2B5EF4-FFF2-40B4-BE49-F238E27FC236}">
                <a16:creationId xmlns:a16="http://schemas.microsoft.com/office/drawing/2014/main" id="{DA563D3A-BCE1-47D4-8B77-4D706768C697}"/>
              </a:ext>
            </a:extLst>
          </p:cNvPr>
          <p:cNvGrpSpPr>
            <a:grpSpLocks/>
          </p:cNvGrpSpPr>
          <p:nvPr/>
        </p:nvGrpSpPr>
        <p:grpSpPr bwMode="auto">
          <a:xfrm>
            <a:off x="3352800" y="1828800"/>
            <a:ext cx="927100" cy="1295400"/>
            <a:chOff x="1824" y="1776"/>
            <a:chExt cx="960" cy="1104"/>
          </a:xfrm>
        </p:grpSpPr>
        <p:pic>
          <p:nvPicPr>
            <p:cNvPr id="139290" name="Picture 22" descr="High Priest0005">
              <a:extLst>
                <a:ext uri="{FF2B5EF4-FFF2-40B4-BE49-F238E27FC236}">
                  <a16:creationId xmlns:a16="http://schemas.microsoft.com/office/drawing/2014/main" id="{0B9E0183-FFCE-4EE6-9AFF-9EF28196D5B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1" name="Rectangle 23">
              <a:extLst>
                <a:ext uri="{FF2B5EF4-FFF2-40B4-BE49-F238E27FC236}">
                  <a16:creationId xmlns:a16="http://schemas.microsoft.com/office/drawing/2014/main" id="{1C42217E-44C9-4491-B017-84DBDDEE7E6A}"/>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900" b="1" i="0" u="none" strike="noStrike" kern="1200" cap="none" spc="0" normalizeH="0" baseline="0" noProof="0" dirty="0">
                  <a:ln>
                    <a:noFill/>
                  </a:ln>
                  <a:solidFill>
                    <a:srgbClr val="FFFFFF"/>
                  </a:solidFill>
                  <a:effectLst/>
                  <a:uLnTx/>
                  <a:uFillTx/>
                  <a:cs typeface="Arial" panose="020B0604020202020204" pitchFamily="34" charset="0"/>
                </a:rPr>
                <a:t>تداوس</a:t>
              </a:r>
              <a:endParaRPr kumimoji="0" lang="en-US" altLang="en-US" sz="9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9" name="Group 24">
            <a:extLst>
              <a:ext uri="{FF2B5EF4-FFF2-40B4-BE49-F238E27FC236}">
                <a16:creationId xmlns:a16="http://schemas.microsoft.com/office/drawing/2014/main" id="{5BE05D5D-6CA6-4A5C-B6B9-12A0673C0357}"/>
              </a:ext>
            </a:extLst>
          </p:cNvPr>
          <p:cNvGrpSpPr>
            <a:grpSpLocks/>
          </p:cNvGrpSpPr>
          <p:nvPr/>
        </p:nvGrpSpPr>
        <p:grpSpPr bwMode="auto">
          <a:xfrm>
            <a:off x="5715000" y="3733800"/>
            <a:ext cx="1668463" cy="1238250"/>
            <a:chOff x="3264" y="2016"/>
            <a:chExt cx="1728" cy="1056"/>
          </a:xfrm>
        </p:grpSpPr>
        <p:pic>
          <p:nvPicPr>
            <p:cNvPr id="139288" name="Picture 25" descr="Disciples">
              <a:extLst>
                <a:ext uri="{FF2B5EF4-FFF2-40B4-BE49-F238E27FC236}">
                  <a16:creationId xmlns:a16="http://schemas.microsoft.com/office/drawing/2014/main" id="{209ABC38-B455-4D1E-9E51-4E9C0885CC3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9" name="Rectangle 26">
              <a:extLst>
                <a:ext uri="{FF2B5EF4-FFF2-40B4-BE49-F238E27FC236}">
                  <a16:creationId xmlns:a16="http://schemas.microsoft.com/office/drawing/2014/main" id="{9F8CE777-5124-4C2C-AFB2-BC8C503CA111}"/>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 القانوي</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0" name="Group 27">
            <a:extLst>
              <a:ext uri="{FF2B5EF4-FFF2-40B4-BE49-F238E27FC236}">
                <a16:creationId xmlns:a16="http://schemas.microsoft.com/office/drawing/2014/main" id="{F50AB72D-87B5-47CF-AD3C-998549E74E60}"/>
              </a:ext>
            </a:extLst>
          </p:cNvPr>
          <p:cNvGrpSpPr>
            <a:grpSpLocks/>
          </p:cNvGrpSpPr>
          <p:nvPr/>
        </p:nvGrpSpPr>
        <p:grpSpPr bwMode="auto">
          <a:xfrm>
            <a:off x="4267200" y="1676400"/>
            <a:ext cx="973138" cy="1295400"/>
            <a:chOff x="2400" y="1008"/>
            <a:chExt cx="1008" cy="1104"/>
          </a:xfrm>
        </p:grpSpPr>
        <p:pic>
          <p:nvPicPr>
            <p:cNvPr id="139286" name="Picture 28" descr="High Priest0004">
              <a:extLst>
                <a:ext uri="{FF2B5EF4-FFF2-40B4-BE49-F238E27FC236}">
                  <a16:creationId xmlns:a16="http://schemas.microsoft.com/office/drawing/2014/main" id="{26E9CABC-32AA-4416-99E7-004EDE3B905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7" name="Rectangle 29">
              <a:extLst>
                <a:ext uri="{FF2B5EF4-FFF2-40B4-BE49-F238E27FC236}">
                  <a16:creationId xmlns:a16="http://schemas.microsoft.com/office/drawing/2014/main" id="{ADD7C062-E9D7-4CC3-A608-574955EE4740}"/>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1" name="Group 30">
            <a:extLst>
              <a:ext uri="{FF2B5EF4-FFF2-40B4-BE49-F238E27FC236}">
                <a16:creationId xmlns:a16="http://schemas.microsoft.com/office/drawing/2014/main" id="{0C02802B-6099-490A-9755-FA9ABB625FD9}"/>
              </a:ext>
            </a:extLst>
          </p:cNvPr>
          <p:cNvGrpSpPr>
            <a:grpSpLocks/>
          </p:cNvGrpSpPr>
          <p:nvPr/>
        </p:nvGrpSpPr>
        <p:grpSpPr bwMode="auto">
          <a:xfrm>
            <a:off x="2514600" y="2590800"/>
            <a:ext cx="946150" cy="1295400"/>
            <a:chOff x="1248" y="912"/>
            <a:chExt cx="980" cy="1104"/>
          </a:xfrm>
        </p:grpSpPr>
        <p:pic>
          <p:nvPicPr>
            <p:cNvPr id="139284" name="Picture 31" descr="Disciples">
              <a:extLst>
                <a:ext uri="{FF2B5EF4-FFF2-40B4-BE49-F238E27FC236}">
                  <a16:creationId xmlns:a16="http://schemas.microsoft.com/office/drawing/2014/main" id="{2C02A0E0-1104-4E6F-93CD-7CAEE0E4E36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5" name="Rectangle 32">
              <a:extLst>
                <a:ext uri="{FF2B5EF4-FFF2-40B4-BE49-F238E27FC236}">
                  <a16:creationId xmlns:a16="http://schemas.microsoft.com/office/drawing/2014/main" id="{B87F563C-DB0C-42E5-B85B-C82C1BA5540D}"/>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بطرس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1" name="Text Box 33">
            <a:extLst>
              <a:ext uri="{FF2B5EF4-FFF2-40B4-BE49-F238E27FC236}">
                <a16:creationId xmlns:a16="http://schemas.microsoft.com/office/drawing/2014/main" id="{B95E583F-AFC0-45A6-B6EE-6B14B70750CA}"/>
              </a:ext>
            </a:extLst>
          </p:cNvPr>
          <p:cNvSpPr txBox="1">
            <a:spLocks noChangeArrowheads="1"/>
          </p:cNvSpPr>
          <p:nvPr/>
        </p:nvSpPr>
        <p:spPr bwMode="auto">
          <a:xfrm>
            <a:off x="5033088" y="3810000"/>
            <a:ext cx="1297150" cy="83099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For </a:t>
            </a:r>
            <a:b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Himself</a:t>
            </a:r>
          </a:p>
        </p:txBody>
      </p:sp>
      <p:sp>
        <p:nvSpPr>
          <p:cNvPr id="1727522" name="Text Box 34">
            <a:extLst>
              <a:ext uri="{FF2B5EF4-FFF2-40B4-BE49-F238E27FC236}">
                <a16:creationId xmlns:a16="http://schemas.microsoft.com/office/drawing/2014/main" id="{B01B96D4-2417-4985-9F51-198EADF59765}"/>
              </a:ext>
            </a:extLst>
          </p:cNvPr>
          <p:cNvSpPr txBox="1">
            <a:spLocks noChangeArrowheads="1"/>
          </p:cNvSpPr>
          <p:nvPr/>
        </p:nvSpPr>
        <p:spPr bwMode="auto">
          <a:xfrm>
            <a:off x="6697917" y="4876800"/>
            <a:ext cx="899606"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للتلاميذ</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2" name="Group 35">
            <a:extLst>
              <a:ext uri="{FF2B5EF4-FFF2-40B4-BE49-F238E27FC236}">
                <a16:creationId xmlns:a16="http://schemas.microsoft.com/office/drawing/2014/main" id="{8B3839BB-4FE2-4B42-A904-1EECFD8AE4E9}"/>
              </a:ext>
            </a:extLst>
          </p:cNvPr>
          <p:cNvGrpSpPr>
            <a:grpSpLocks/>
          </p:cNvGrpSpPr>
          <p:nvPr/>
        </p:nvGrpSpPr>
        <p:grpSpPr bwMode="auto">
          <a:xfrm>
            <a:off x="4572000" y="4648200"/>
            <a:ext cx="1528763" cy="1295400"/>
            <a:chOff x="2928" y="3216"/>
            <a:chExt cx="1584" cy="1104"/>
          </a:xfrm>
        </p:grpSpPr>
        <p:pic>
          <p:nvPicPr>
            <p:cNvPr id="139282" name="Picture 36" descr="Disciples">
              <a:extLst>
                <a:ext uri="{FF2B5EF4-FFF2-40B4-BE49-F238E27FC236}">
                  <a16:creationId xmlns:a16="http://schemas.microsoft.com/office/drawing/2014/main" id="{64D0E37B-305D-47B0-8332-DBCE865A1DA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3" name="Rectangle 37">
              <a:extLst>
                <a:ext uri="{FF2B5EF4-FFF2-40B4-BE49-F238E27FC236}">
                  <a16:creationId xmlns:a16="http://schemas.microsoft.com/office/drawing/2014/main" id="{C3E152F3-456C-43C4-BECB-984ADA8FD255}"/>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سمعان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6" name="Rectangle 38">
            <a:extLst>
              <a:ext uri="{FF2B5EF4-FFF2-40B4-BE49-F238E27FC236}">
                <a16:creationId xmlns:a16="http://schemas.microsoft.com/office/drawing/2014/main" id="{772F6631-9729-4C18-83F8-113B6D16D6D4}"/>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المسيح</a:t>
            </a:r>
            <a:endParaRPr lang="en-US" altLang="en-US" b="1" dirty="0">
              <a:solidFill>
                <a:schemeClr val="bg1"/>
              </a:solidFill>
              <a:latin typeface="Arial" panose="020B0604020202020204" pitchFamily="34" charset="0"/>
              <a:cs typeface="Arial" panose="020B0604020202020204" pitchFamily="34" charset="0"/>
            </a:endParaRPr>
          </a:p>
        </p:txBody>
      </p:sp>
      <p:sp>
        <p:nvSpPr>
          <p:cNvPr id="1727527" name="Text Box 39">
            <a:extLst>
              <a:ext uri="{FF2B5EF4-FFF2-40B4-BE49-F238E27FC236}">
                <a16:creationId xmlns:a16="http://schemas.microsoft.com/office/drawing/2014/main" id="{3138515E-1951-4154-98F7-19875355A514}"/>
              </a:ext>
            </a:extLst>
          </p:cNvPr>
          <p:cNvSpPr txBox="1">
            <a:spLocks noChangeArrowheads="1"/>
          </p:cNvSpPr>
          <p:nvPr/>
        </p:nvSpPr>
        <p:spPr bwMode="auto">
          <a:xfrm>
            <a:off x="457200" y="990600"/>
            <a:ext cx="3581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تقديسهم (19-19)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727528" name="Text Box 40">
            <a:extLst>
              <a:ext uri="{FF2B5EF4-FFF2-40B4-BE49-F238E27FC236}">
                <a16:creationId xmlns:a16="http://schemas.microsoft.com/office/drawing/2014/main" id="{49DFE912-E01A-4942-BB74-6DB556976376}"/>
              </a:ext>
            </a:extLst>
          </p:cNvPr>
          <p:cNvSpPr txBox="1">
            <a:spLocks noChangeArrowheads="1"/>
          </p:cNvSpPr>
          <p:nvPr/>
        </p:nvSpPr>
        <p:spPr bwMode="auto">
          <a:xfrm>
            <a:off x="4800600" y="990600"/>
            <a:ext cx="4343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 حمايتهم (6-16)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156204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7274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752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7522"/>
                                        </p:tgtEl>
                                        <p:attrNameLst>
                                          <p:attrName>style.visibility</p:attrName>
                                        </p:attrNameLst>
                                      </p:cBhvr>
                                      <p:to>
                                        <p:strVal val="visible"/>
                                      </p:to>
                                    </p:set>
                                  </p:childTnLst>
                                </p:cTn>
                              </p:par>
                            </p:childTnLst>
                          </p:cTn>
                        </p:par>
                        <p:par>
                          <p:cTn id="13" fill="hold" nodeType="afterGroup">
                            <p:stCondLst>
                              <p:cond delay="1500"/>
                            </p:stCondLst>
                            <p:childTnLst>
                              <p:par>
                                <p:cTn id="14" presetID="15"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 fill="hold"/>
                                        <p:tgtEl>
                                          <p:spTgt spid="11"/>
                                        </p:tgtEl>
                                        <p:attrNameLst>
                                          <p:attrName>ppt_w</p:attrName>
                                        </p:attrNameLst>
                                      </p:cBhvr>
                                      <p:tavLst>
                                        <p:tav tm="0">
                                          <p:val>
                                            <p:fltVal val="0"/>
                                          </p:val>
                                        </p:tav>
                                        <p:tav tm="100000">
                                          <p:val>
                                            <p:strVal val="#ppt_w"/>
                                          </p:val>
                                        </p:tav>
                                      </p:tavLst>
                                    </p:anim>
                                    <p:anim calcmode="lin" valueType="num">
                                      <p:cBhvr>
                                        <p:cTn id="17" dur="200" fill="hold"/>
                                        <p:tgtEl>
                                          <p:spTgt spid="11"/>
                                        </p:tgtEl>
                                        <p:attrNameLst>
                                          <p:attrName>ppt_h</p:attrName>
                                        </p:attrNameLst>
                                      </p:cBhvr>
                                      <p:tavLst>
                                        <p:tav tm="0">
                                          <p:val>
                                            <p:fltVal val="0"/>
                                          </p:val>
                                        </p:tav>
                                        <p:tav tm="100000">
                                          <p:val>
                                            <p:strVal val="#ppt_h"/>
                                          </p:val>
                                        </p:tav>
                                      </p:tavLst>
                                    </p:anim>
                                    <p:anim calcmode="lin" valueType="num">
                                      <p:cBhvr>
                                        <p:cTn id="18" dur="2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9" dur="2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0" fill="hold" nodeType="afterGroup">
                            <p:stCondLst>
                              <p:cond delay="1700"/>
                            </p:stCondLst>
                            <p:childTnLst>
                              <p:par>
                                <p:cTn id="21" presetID="15"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 fill="hold"/>
                                        <p:tgtEl>
                                          <p:spTgt spid="10"/>
                                        </p:tgtEl>
                                        <p:attrNameLst>
                                          <p:attrName>ppt_w</p:attrName>
                                        </p:attrNameLst>
                                      </p:cBhvr>
                                      <p:tavLst>
                                        <p:tav tm="0">
                                          <p:val>
                                            <p:fltVal val="0"/>
                                          </p:val>
                                        </p:tav>
                                        <p:tav tm="100000">
                                          <p:val>
                                            <p:strVal val="#ppt_w"/>
                                          </p:val>
                                        </p:tav>
                                      </p:tavLst>
                                    </p:anim>
                                    <p:anim calcmode="lin" valueType="num">
                                      <p:cBhvr>
                                        <p:cTn id="24" dur="200" fill="hold"/>
                                        <p:tgtEl>
                                          <p:spTgt spid="10"/>
                                        </p:tgtEl>
                                        <p:attrNameLst>
                                          <p:attrName>ppt_h</p:attrName>
                                        </p:attrNameLst>
                                      </p:cBhvr>
                                      <p:tavLst>
                                        <p:tav tm="0">
                                          <p:val>
                                            <p:fltVal val="0"/>
                                          </p:val>
                                        </p:tav>
                                        <p:tav tm="100000">
                                          <p:val>
                                            <p:strVal val="#ppt_h"/>
                                          </p:val>
                                        </p:tav>
                                      </p:tavLst>
                                    </p:anim>
                                    <p:anim calcmode="lin" valueType="num">
                                      <p:cBhvr>
                                        <p:cTn id="25" dur="2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2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1900"/>
                            </p:stCondLst>
                            <p:childTnLst>
                              <p:par>
                                <p:cTn id="28" presetID="1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200" fill="hold"/>
                                        <p:tgtEl>
                                          <p:spTgt spid="4"/>
                                        </p:tgtEl>
                                        <p:attrNameLst>
                                          <p:attrName>ppt_w</p:attrName>
                                        </p:attrNameLst>
                                      </p:cBhvr>
                                      <p:tavLst>
                                        <p:tav tm="0">
                                          <p:val>
                                            <p:fltVal val="0"/>
                                          </p:val>
                                        </p:tav>
                                        <p:tav tm="100000">
                                          <p:val>
                                            <p:strVal val="#ppt_w"/>
                                          </p:val>
                                        </p:tav>
                                      </p:tavLst>
                                    </p:anim>
                                    <p:anim calcmode="lin" valueType="num">
                                      <p:cBhvr>
                                        <p:cTn id="31" dur="200" fill="hold"/>
                                        <p:tgtEl>
                                          <p:spTgt spid="4"/>
                                        </p:tgtEl>
                                        <p:attrNameLst>
                                          <p:attrName>ppt_h</p:attrName>
                                        </p:attrNameLst>
                                      </p:cBhvr>
                                      <p:tavLst>
                                        <p:tav tm="0">
                                          <p:val>
                                            <p:fltVal val="0"/>
                                          </p:val>
                                        </p:tav>
                                        <p:tav tm="100000">
                                          <p:val>
                                            <p:strVal val="#ppt_h"/>
                                          </p:val>
                                        </p:tav>
                                      </p:tavLst>
                                    </p:anim>
                                    <p:anim calcmode="lin" valueType="num">
                                      <p:cBhvr>
                                        <p:cTn id="32" dur="200" fill="hold"/>
                                        <p:tgtEl>
                                          <p:spTgt spid="4"/>
                                        </p:tgtEl>
                                        <p:attrNameLst>
                                          <p:attrName>ppt_x</p:attrName>
                                        </p:attrNameLst>
                                      </p:cBhvr>
                                      <p:tavLst>
                                        <p:tav tm="0" fmla="#ppt_x+(cos(-2*pi*(1-$))*-#ppt_x-sin(-2*pi*(1-$))*(1-#ppt_y))*(1-$)">
                                          <p:val>
                                            <p:fltVal val="0"/>
                                          </p:val>
                                        </p:tav>
                                        <p:tav tm="100000">
                                          <p:val>
                                            <p:fltVal val="1"/>
                                          </p:val>
                                        </p:tav>
                                      </p:tavLst>
                                    </p:anim>
                                    <p:anim calcmode="lin" valueType="num">
                                      <p:cBhvr>
                                        <p:cTn id="33" dur="2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4" fill="hold" nodeType="afterGroup">
                            <p:stCondLst>
                              <p:cond delay="2100"/>
                            </p:stCondLst>
                            <p:childTnLst>
                              <p:par>
                                <p:cTn id="35" presetID="15"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200" fill="hold"/>
                                        <p:tgtEl>
                                          <p:spTgt spid="3"/>
                                        </p:tgtEl>
                                        <p:attrNameLst>
                                          <p:attrName>ppt_w</p:attrName>
                                        </p:attrNameLst>
                                      </p:cBhvr>
                                      <p:tavLst>
                                        <p:tav tm="0">
                                          <p:val>
                                            <p:fltVal val="0"/>
                                          </p:val>
                                        </p:tav>
                                        <p:tav tm="100000">
                                          <p:val>
                                            <p:strVal val="#ppt_w"/>
                                          </p:val>
                                        </p:tav>
                                      </p:tavLst>
                                    </p:anim>
                                    <p:anim calcmode="lin" valueType="num">
                                      <p:cBhvr>
                                        <p:cTn id="38" dur="200" fill="hold"/>
                                        <p:tgtEl>
                                          <p:spTgt spid="3"/>
                                        </p:tgtEl>
                                        <p:attrNameLst>
                                          <p:attrName>ppt_h</p:attrName>
                                        </p:attrNameLst>
                                      </p:cBhvr>
                                      <p:tavLst>
                                        <p:tav tm="0">
                                          <p:val>
                                            <p:fltVal val="0"/>
                                          </p:val>
                                        </p:tav>
                                        <p:tav tm="100000">
                                          <p:val>
                                            <p:strVal val="#ppt_h"/>
                                          </p:val>
                                        </p:tav>
                                      </p:tavLst>
                                    </p:anim>
                                    <p:anim calcmode="lin" valueType="num">
                                      <p:cBhvr>
                                        <p:cTn id="39" dur="200" fill="hold"/>
                                        <p:tgtEl>
                                          <p:spTgt spid="3"/>
                                        </p:tgtEl>
                                        <p:attrNameLst>
                                          <p:attrName>ppt_x</p:attrName>
                                        </p:attrNameLst>
                                      </p:cBhvr>
                                      <p:tavLst>
                                        <p:tav tm="0" fmla="#ppt_x+(cos(-2*pi*(1-$))*-#ppt_x-sin(-2*pi*(1-$))*(1-#ppt_y))*(1-$)">
                                          <p:val>
                                            <p:fltVal val="0"/>
                                          </p:val>
                                        </p:tav>
                                        <p:tav tm="100000">
                                          <p:val>
                                            <p:fltVal val="1"/>
                                          </p:val>
                                        </p:tav>
                                      </p:tavLst>
                                    </p:anim>
                                    <p:anim calcmode="lin" valueType="num">
                                      <p:cBhvr>
                                        <p:cTn id="40" dur="2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2300"/>
                            </p:stCondLst>
                            <p:childTnLst>
                              <p:par>
                                <p:cTn id="42" presetID="15"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200" fill="hold"/>
                                        <p:tgtEl>
                                          <p:spTgt spid="5"/>
                                        </p:tgtEl>
                                        <p:attrNameLst>
                                          <p:attrName>ppt_w</p:attrName>
                                        </p:attrNameLst>
                                      </p:cBhvr>
                                      <p:tavLst>
                                        <p:tav tm="0">
                                          <p:val>
                                            <p:fltVal val="0"/>
                                          </p:val>
                                        </p:tav>
                                        <p:tav tm="100000">
                                          <p:val>
                                            <p:strVal val="#ppt_w"/>
                                          </p:val>
                                        </p:tav>
                                      </p:tavLst>
                                    </p:anim>
                                    <p:anim calcmode="lin" valueType="num">
                                      <p:cBhvr>
                                        <p:cTn id="45" dur="200" fill="hold"/>
                                        <p:tgtEl>
                                          <p:spTgt spid="5"/>
                                        </p:tgtEl>
                                        <p:attrNameLst>
                                          <p:attrName>ppt_h</p:attrName>
                                        </p:attrNameLst>
                                      </p:cBhvr>
                                      <p:tavLst>
                                        <p:tav tm="0">
                                          <p:val>
                                            <p:fltVal val="0"/>
                                          </p:val>
                                        </p:tav>
                                        <p:tav tm="100000">
                                          <p:val>
                                            <p:strVal val="#ppt_h"/>
                                          </p:val>
                                        </p:tav>
                                      </p:tavLst>
                                    </p:anim>
                                    <p:anim calcmode="lin" valueType="num">
                                      <p:cBhvr>
                                        <p:cTn id="46" dur="200" fill="hold"/>
                                        <p:tgtEl>
                                          <p:spTgt spid="5"/>
                                        </p:tgtEl>
                                        <p:attrNameLst>
                                          <p:attrName>ppt_x</p:attrName>
                                        </p:attrNameLst>
                                      </p:cBhvr>
                                      <p:tavLst>
                                        <p:tav tm="0" fmla="#ppt_x+(cos(-2*pi*(1-$))*-#ppt_x-sin(-2*pi*(1-$))*(1-#ppt_y))*(1-$)">
                                          <p:val>
                                            <p:fltVal val="0"/>
                                          </p:val>
                                        </p:tav>
                                        <p:tav tm="100000">
                                          <p:val>
                                            <p:fltVal val="1"/>
                                          </p:val>
                                        </p:tav>
                                      </p:tavLst>
                                    </p:anim>
                                    <p:anim calcmode="lin" valueType="num">
                                      <p:cBhvr>
                                        <p:cTn id="47" dur="2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2500"/>
                            </p:stCondLst>
                            <p:childTnLst>
                              <p:par>
                                <p:cTn id="49" presetID="15"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 fill="hold"/>
                                        <p:tgtEl>
                                          <p:spTgt spid="6"/>
                                        </p:tgtEl>
                                        <p:attrNameLst>
                                          <p:attrName>ppt_w</p:attrName>
                                        </p:attrNameLst>
                                      </p:cBhvr>
                                      <p:tavLst>
                                        <p:tav tm="0">
                                          <p:val>
                                            <p:fltVal val="0"/>
                                          </p:val>
                                        </p:tav>
                                        <p:tav tm="100000">
                                          <p:val>
                                            <p:strVal val="#ppt_w"/>
                                          </p:val>
                                        </p:tav>
                                      </p:tavLst>
                                    </p:anim>
                                    <p:anim calcmode="lin" valueType="num">
                                      <p:cBhvr>
                                        <p:cTn id="52" dur="200" fill="hold"/>
                                        <p:tgtEl>
                                          <p:spTgt spid="6"/>
                                        </p:tgtEl>
                                        <p:attrNameLst>
                                          <p:attrName>ppt_h</p:attrName>
                                        </p:attrNameLst>
                                      </p:cBhvr>
                                      <p:tavLst>
                                        <p:tav tm="0">
                                          <p:val>
                                            <p:fltVal val="0"/>
                                          </p:val>
                                        </p:tav>
                                        <p:tav tm="100000">
                                          <p:val>
                                            <p:strVal val="#ppt_h"/>
                                          </p:val>
                                        </p:tav>
                                      </p:tavLst>
                                    </p:anim>
                                    <p:anim calcmode="lin" valueType="num">
                                      <p:cBhvr>
                                        <p:cTn id="53" dur="200" fill="hold"/>
                                        <p:tgtEl>
                                          <p:spTgt spid="6"/>
                                        </p:tgtEl>
                                        <p:attrNameLst>
                                          <p:attrName>ppt_x</p:attrName>
                                        </p:attrNameLst>
                                      </p:cBhvr>
                                      <p:tavLst>
                                        <p:tav tm="0" fmla="#ppt_x+(cos(-2*pi*(1-$))*-#ppt_x-sin(-2*pi*(1-$))*(1-#ppt_y))*(1-$)">
                                          <p:val>
                                            <p:fltVal val="0"/>
                                          </p:val>
                                        </p:tav>
                                        <p:tav tm="100000">
                                          <p:val>
                                            <p:fltVal val="1"/>
                                          </p:val>
                                        </p:tav>
                                      </p:tavLst>
                                    </p:anim>
                                    <p:anim calcmode="lin" valueType="num">
                                      <p:cBhvr>
                                        <p:cTn id="54" dur="2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5" fill="hold" nodeType="afterGroup">
                            <p:stCondLst>
                              <p:cond delay="2700"/>
                            </p:stCondLst>
                            <p:childTnLst>
                              <p:par>
                                <p:cTn id="56" presetID="15"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200" fill="hold"/>
                                        <p:tgtEl>
                                          <p:spTgt spid="7"/>
                                        </p:tgtEl>
                                        <p:attrNameLst>
                                          <p:attrName>ppt_w</p:attrName>
                                        </p:attrNameLst>
                                      </p:cBhvr>
                                      <p:tavLst>
                                        <p:tav tm="0">
                                          <p:val>
                                            <p:fltVal val="0"/>
                                          </p:val>
                                        </p:tav>
                                        <p:tav tm="100000">
                                          <p:val>
                                            <p:strVal val="#ppt_w"/>
                                          </p:val>
                                        </p:tav>
                                      </p:tavLst>
                                    </p:anim>
                                    <p:anim calcmode="lin" valueType="num">
                                      <p:cBhvr>
                                        <p:cTn id="59" dur="200" fill="hold"/>
                                        <p:tgtEl>
                                          <p:spTgt spid="7"/>
                                        </p:tgtEl>
                                        <p:attrNameLst>
                                          <p:attrName>ppt_h</p:attrName>
                                        </p:attrNameLst>
                                      </p:cBhvr>
                                      <p:tavLst>
                                        <p:tav tm="0">
                                          <p:val>
                                            <p:fltVal val="0"/>
                                          </p:val>
                                        </p:tav>
                                        <p:tav tm="100000">
                                          <p:val>
                                            <p:strVal val="#ppt_h"/>
                                          </p:val>
                                        </p:tav>
                                      </p:tavLst>
                                    </p:anim>
                                    <p:anim calcmode="lin" valueType="num">
                                      <p:cBhvr>
                                        <p:cTn id="60" dur="200" fill="hold"/>
                                        <p:tgtEl>
                                          <p:spTgt spid="7"/>
                                        </p:tgtEl>
                                        <p:attrNameLst>
                                          <p:attrName>ppt_x</p:attrName>
                                        </p:attrNameLst>
                                      </p:cBhvr>
                                      <p:tavLst>
                                        <p:tav tm="0" fmla="#ppt_x+(cos(-2*pi*(1-$))*-#ppt_x-sin(-2*pi*(1-$))*(1-#ppt_y))*(1-$)">
                                          <p:val>
                                            <p:fltVal val="0"/>
                                          </p:val>
                                        </p:tav>
                                        <p:tav tm="100000">
                                          <p:val>
                                            <p:fltVal val="1"/>
                                          </p:val>
                                        </p:tav>
                                      </p:tavLst>
                                    </p:anim>
                                    <p:anim calcmode="lin" valueType="num">
                                      <p:cBhvr>
                                        <p:cTn id="61" dur="2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2" fill="hold" nodeType="afterGroup">
                            <p:stCondLst>
                              <p:cond delay="2900"/>
                            </p:stCondLst>
                            <p:childTnLst>
                              <p:par>
                                <p:cTn id="63" presetID="15"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200" fill="hold"/>
                                        <p:tgtEl>
                                          <p:spTgt spid="9"/>
                                        </p:tgtEl>
                                        <p:attrNameLst>
                                          <p:attrName>ppt_w</p:attrName>
                                        </p:attrNameLst>
                                      </p:cBhvr>
                                      <p:tavLst>
                                        <p:tav tm="0">
                                          <p:val>
                                            <p:fltVal val="0"/>
                                          </p:val>
                                        </p:tav>
                                        <p:tav tm="100000">
                                          <p:val>
                                            <p:strVal val="#ppt_w"/>
                                          </p:val>
                                        </p:tav>
                                      </p:tavLst>
                                    </p:anim>
                                    <p:anim calcmode="lin" valueType="num">
                                      <p:cBhvr>
                                        <p:cTn id="66" dur="200" fill="hold"/>
                                        <p:tgtEl>
                                          <p:spTgt spid="9"/>
                                        </p:tgtEl>
                                        <p:attrNameLst>
                                          <p:attrName>ppt_h</p:attrName>
                                        </p:attrNameLst>
                                      </p:cBhvr>
                                      <p:tavLst>
                                        <p:tav tm="0">
                                          <p:val>
                                            <p:fltVal val="0"/>
                                          </p:val>
                                        </p:tav>
                                        <p:tav tm="100000">
                                          <p:val>
                                            <p:strVal val="#ppt_h"/>
                                          </p:val>
                                        </p:tav>
                                      </p:tavLst>
                                    </p:anim>
                                    <p:anim calcmode="lin" valueType="num">
                                      <p:cBhvr>
                                        <p:cTn id="67" dur="200" fill="hold"/>
                                        <p:tgtEl>
                                          <p:spTgt spid="9"/>
                                        </p:tgtEl>
                                        <p:attrNameLst>
                                          <p:attrName>ppt_x</p:attrName>
                                        </p:attrNameLst>
                                      </p:cBhvr>
                                      <p:tavLst>
                                        <p:tav tm="0" fmla="#ppt_x+(cos(-2*pi*(1-$))*-#ppt_x-sin(-2*pi*(1-$))*(1-#ppt_y))*(1-$)">
                                          <p:val>
                                            <p:fltVal val="0"/>
                                          </p:val>
                                        </p:tav>
                                        <p:tav tm="100000">
                                          <p:val>
                                            <p:fltVal val="1"/>
                                          </p:val>
                                        </p:tav>
                                      </p:tavLst>
                                    </p:anim>
                                    <p:anim calcmode="lin" valueType="num">
                                      <p:cBhvr>
                                        <p:cTn id="68" dur="2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3100"/>
                            </p:stCondLst>
                            <p:childTnLst>
                              <p:par>
                                <p:cTn id="70" presetID="15" presetClass="entr" presetSubtype="0"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p:cTn id="72" dur="200" fill="hold"/>
                                        <p:tgtEl>
                                          <p:spTgt spid="8"/>
                                        </p:tgtEl>
                                        <p:attrNameLst>
                                          <p:attrName>ppt_w</p:attrName>
                                        </p:attrNameLst>
                                      </p:cBhvr>
                                      <p:tavLst>
                                        <p:tav tm="0">
                                          <p:val>
                                            <p:fltVal val="0"/>
                                          </p:val>
                                        </p:tav>
                                        <p:tav tm="100000">
                                          <p:val>
                                            <p:strVal val="#ppt_w"/>
                                          </p:val>
                                        </p:tav>
                                      </p:tavLst>
                                    </p:anim>
                                    <p:anim calcmode="lin" valueType="num">
                                      <p:cBhvr>
                                        <p:cTn id="73" dur="200" fill="hold"/>
                                        <p:tgtEl>
                                          <p:spTgt spid="8"/>
                                        </p:tgtEl>
                                        <p:attrNameLst>
                                          <p:attrName>ppt_h</p:attrName>
                                        </p:attrNameLst>
                                      </p:cBhvr>
                                      <p:tavLst>
                                        <p:tav tm="0">
                                          <p:val>
                                            <p:fltVal val="0"/>
                                          </p:val>
                                        </p:tav>
                                        <p:tav tm="100000">
                                          <p:val>
                                            <p:strVal val="#ppt_h"/>
                                          </p:val>
                                        </p:tav>
                                      </p:tavLst>
                                    </p:anim>
                                    <p:anim calcmode="lin" valueType="num">
                                      <p:cBhvr>
                                        <p:cTn id="74" dur="200" fill="hold"/>
                                        <p:tgtEl>
                                          <p:spTgt spid="8"/>
                                        </p:tgtEl>
                                        <p:attrNameLst>
                                          <p:attrName>ppt_x</p:attrName>
                                        </p:attrNameLst>
                                      </p:cBhvr>
                                      <p:tavLst>
                                        <p:tav tm="0" fmla="#ppt_x+(cos(-2*pi*(1-$))*-#ppt_x-sin(-2*pi*(1-$))*(1-#ppt_y))*(1-$)">
                                          <p:val>
                                            <p:fltVal val="0"/>
                                          </p:val>
                                        </p:tav>
                                        <p:tav tm="100000">
                                          <p:val>
                                            <p:fltVal val="1"/>
                                          </p:val>
                                        </p:tav>
                                      </p:tavLst>
                                    </p:anim>
                                    <p:anim calcmode="lin" valueType="num">
                                      <p:cBhvr>
                                        <p:cTn id="75" dur="2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3300"/>
                            </p:stCondLst>
                            <p:childTnLst>
                              <p:par>
                                <p:cTn id="77" presetID="15" presetClass="entr" presetSubtype="0" fill="hold" nodeType="after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200" fill="hold"/>
                                        <p:tgtEl>
                                          <p:spTgt spid="2"/>
                                        </p:tgtEl>
                                        <p:attrNameLst>
                                          <p:attrName>ppt_w</p:attrName>
                                        </p:attrNameLst>
                                      </p:cBhvr>
                                      <p:tavLst>
                                        <p:tav tm="0">
                                          <p:val>
                                            <p:fltVal val="0"/>
                                          </p:val>
                                        </p:tav>
                                        <p:tav tm="100000">
                                          <p:val>
                                            <p:strVal val="#ppt_w"/>
                                          </p:val>
                                        </p:tav>
                                      </p:tavLst>
                                    </p:anim>
                                    <p:anim calcmode="lin" valueType="num">
                                      <p:cBhvr>
                                        <p:cTn id="80" dur="200" fill="hold"/>
                                        <p:tgtEl>
                                          <p:spTgt spid="2"/>
                                        </p:tgtEl>
                                        <p:attrNameLst>
                                          <p:attrName>ppt_h</p:attrName>
                                        </p:attrNameLst>
                                      </p:cBhvr>
                                      <p:tavLst>
                                        <p:tav tm="0">
                                          <p:val>
                                            <p:fltVal val="0"/>
                                          </p:val>
                                        </p:tav>
                                        <p:tav tm="100000">
                                          <p:val>
                                            <p:strVal val="#ppt_h"/>
                                          </p:val>
                                        </p:tav>
                                      </p:tavLst>
                                    </p:anim>
                                    <p:anim calcmode="lin" valueType="num">
                                      <p:cBhvr>
                                        <p:cTn id="81" dur="200" fill="hold"/>
                                        <p:tgtEl>
                                          <p:spTgt spid="2"/>
                                        </p:tgtEl>
                                        <p:attrNameLst>
                                          <p:attrName>ppt_x</p:attrName>
                                        </p:attrNameLst>
                                      </p:cBhvr>
                                      <p:tavLst>
                                        <p:tav tm="0" fmla="#ppt_x+(cos(-2*pi*(1-$))*-#ppt_x-sin(-2*pi*(1-$))*(1-#ppt_y))*(1-$)">
                                          <p:val>
                                            <p:fltVal val="0"/>
                                          </p:val>
                                        </p:tav>
                                        <p:tav tm="100000">
                                          <p:val>
                                            <p:fltVal val="1"/>
                                          </p:val>
                                        </p:tav>
                                      </p:tavLst>
                                    </p:anim>
                                    <p:anim calcmode="lin" valueType="num">
                                      <p:cBhvr>
                                        <p:cTn id="82" dur="2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3" fill="hold" nodeType="afterGroup">
                            <p:stCondLst>
                              <p:cond delay="3500"/>
                            </p:stCondLst>
                            <p:childTnLst>
                              <p:par>
                                <p:cTn id="84" presetID="15"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200" fill="hold"/>
                                        <p:tgtEl>
                                          <p:spTgt spid="12"/>
                                        </p:tgtEl>
                                        <p:attrNameLst>
                                          <p:attrName>ppt_w</p:attrName>
                                        </p:attrNameLst>
                                      </p:cBhvr>
                                      <p:tavLst>
                                        <p:tav tm="0">
                                          <p:val>
                                            <p:fltVal val="0"/>
                                          </p:val>
                                        </p:tav>
                                        <p:tav tm="100000">
                                          <p:val>
                                            <p:strVal val="#ppt_w"/>
                                          </p:val>
                                        </p:tav>
                                      </p:tavLst>
                                    </p:anim>
                                    <p:anim calcmode="lin" valueType="num">
                                      <p:cBhvr>
                                        <p:cTn id="87" dur="200" fill="hold"/>
                                        <p:tgtEl>
                                          <p:spTgt spid="12"/>
                                        </p:tgtEl>
                                        <p:attrNameLst>
                                          <p:attrName>ppt_h</p:attrName>
                                        </p:attrNameLst>
                                      </p:cBhvr>
                                      <p:tavLst>
                                        <p:tav tm="0">
                                          <p:val>
                                            <p:fltVal val="0"/>
                                          </p:val>
                                        </p:tav>
                                        <p:tav tm="100000">
                                          <p:val>
                                            <p:strVal val="#ppt_h"/>
                                          </p:val>
                                        </p:tav>
                                      </p:tavLst>
                                    </p:anim>
                                    <p:anim calcmode="lin" valueType="num">
                                      <p:cBhvr>
                                        <p:cTn id="88" dur="200" fill="hold"/>
                                        <p:tgtEl>
                                          <p:spTgt spid="12"/>
                                        </p:tgtEl>
                                        <p:attrNameLst>
                                          <p:attrName>ppt_x</p:attrName>
                                        </p:attrNameLst>
                                      </p:cBhvr>
                                      <p:tavLst>
                                        <p:tav tm="0" fmla="#ppt_x+(cos(-2*pi*(1-$))*-#ppt_x-sin(-2*pi*(1-$))*(1-#ppt_y))*(1-$)">
                                          <p:val>
                                            <p:fltVal val="0"/>
                                          </p:val>
                                        </p:tav>
                                        <p:tav tm="100000">
                                          <p:val>
                                            <p:fltVal val="1"/>
                                          </p:val>
                                        </p:tav>
                                      </p:tavLst>
                                    </p:anim>
                                    <p:anim calcmode="lin" valueType="num">
                                      <p:cBhvr>
                                        <p:cTn id="89" dur="2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499"/>
                                          </p:stCondLst>
                                        </p:cTn>
                                        <p:tgtEl>
                                          <p:spTgt spid="1727527"/>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499"/>
                                          </p:stCondLst>
                                        </p:cTn>
                                        <p:tgtEl>
                                          <p:spTgt spid="172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1" grpId="0" autoUpdateAnimBg="0"/>
      <p:bldP spid="1727522" grpId="0" autoUpdateAnimBg="0"/>
      <p:bldP spid="1727527" grpId="0" autoUpdateAnimBg="0"/>
      <p:bldP spid="1727528" grpId="0"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526" name="Rectangle 38">
            <a:extLst>
              <a:ext uri="{FF2B5EF4-FFF2-40B4-BE49-F238E27FC236}">
                <a16:creationId xmlns:a16="http://schemas.microsoft.com/office/drawing/2014/main" id="{C0B313B1-C69A-44A4-A74E-1554599FB5D2}"/>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صلوات</a:t>
            </a:r>
            <a:r>
              <a:rPr lang="ar-JO" altLang="en-US" sz="4000" b="1" dirty="0">
                <a:solidFill>
                  <a:srgbClr val="FFFF00"/>
                </a:solidFill>
                <a:latin typeface="Arial" panose="020B0604020202020204" pitchFamily="34" charset="0"/>
                <a:cs typeface="Arial" panose="020B0604020202020204" pitchFamily="34" charset="0"/>
              </a:rPr>
              <a:t>ك</a:t>
            </a:r>
            <a:endParaRPr lang="en-US" altLang="en-US" b="1" dirty="0">
              <a:solidFill>
                <a:srgbClr val="FFFF00"/>
              </a:solidFill>
              <a:latin typeface="Arial" panose="020B0604020202020204" pitchFamily="34" charset="0"/>
              <a:cs typeface="Arial" panose="020B0604020202020204" pitchFamily="34" charset="0"/>
            </a:endParaRPr>
          </a:p>
        </p:txBody>
      </p:sp>
      <p:sp>
        <p:nvSpPr>
          <p:cNvPr id="1727528" name="Text Box 40">
            <a:extLst>
              <a:ext uri="{FF2B5EF4-FFF2-40B4-BE49-F238E27FC236}">
                <a16:creationId xmlns:a16="http://schemas.microsoft.com/office/drawing/2014/main" id="{8C3D6DFB-9656-4F45-8117-AE331F6D127E}"/>
              </a:ext>
            </a:extLst>
          </p:cNvPr>
          <p:cNvSpPr txBox="1">
            <a:spLocks noChangeArrowheads="1"/>
          </p:cNvSpPr>
          <p:nvPr/>
        </p:nvSpPr>
        <p:spPr bwMode="auto">
          <a:xfrm>
            <a:off x="4800600" y="990600"/>
            <a:ext cx="4343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 typeface="Arial" charset="0"/>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 حمايتهم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141315" name="Picture 13">
            <a:extLst>
              <a:ext uri="{FF2B5EF4-FFF2-40B4-BE49-F238E27FC236}">
                <a16:creationId xmlns:a16="http://schemas.microsoft.com/office/drawing/2014/main" id="{6BA656DC-CD71-485B-AC2B-920E128109C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19475" y="2781300"/>
            <a:ext cx="2265363"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D5B4032-1DF6-46A9-91A2-7E660CBD2CB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42988" y="2276475"/>
            <a:ext cx="2049462"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7DBB94E-4958-476C-BEAE-E356EA94759F}"/>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42988" y="4149725"/>
            <a:ext cx="167322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3297C99A-91CD-4C1C-9F0B-0828DF3435E5}"/>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00563" y="1341438"/>
            <a:ext cx="1584325"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F9AC9464-B877-4E70-9A16-B6B988A30C68}"/>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6011863" y="1557338"/>
            <a:ext cx="21605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1DA49423-320F-493D-8A48-F86403AC7A2E}"/>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4000500" y="5084763"/>
            <a:ext cx="17557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D17F9A8-A427-4CCF-8282-7BFE0AAB03EB}"/>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2339975" y="4724400"/>
            <a:ext cx="1887538"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7AA6BFD2-4FC7-40A2-8CF6-DF0372F2A660}"/>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651500" y="4902200"/>
            <a:ext cx="19558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04115111-8E27-4ADC-853C-C662DBD3EB11}"/>
              </a:ext>
            </a:extLst>
          </p:cNvPr>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411413" y="1196975"/>
            <a:ext cx="197326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7527" name="Text Box 39">
            <a:extLst>
              <a:ext uri="{FF2B5EF4-FFF2-40B4-BE49-F238E27FC236}">
                <a16:creationId xmlns:a16="http://schemas.microsoft.com/office/drawing/2014/main" id="{DA20A7C6-0907-46A8-9B7B-8EEB91FF1924}"/>
              </a:ext>
            </a:extLst>
          </p:cNvPr>
          <p:cNvSpPr txBox="1">
            <a:spLocks noChangeArrowheads="1"/>
          </p:cNvSpPr>
          <p:nvPr/>
        </p:nvSpPr>
        <p:spPr bwMode="auto">
          <a:xfrm>
            <a:off x="457200" y="990600"/>
            <a:ext cx="3581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 typeface="Arial" charset="0"/>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تقديسهم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18" name="Picture 17">
            <a:extLst>
              <a:ext uri="{FF2B5EF4-FFF2-40B4-BE49-F238E27FC236}">
                <a16:creationId xmlns:a16="http://schemas.microsoft.com/office/drawing/2014/main" id="{543E5A2E-3130-4B60-87E1-B9FCA268843E}"/>
              </a:ext>
            </a:extLst>
          </p:cNvPr>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940425" y="3284538"/>
            <a:ext cx="17272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998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1000"/>
                                  </p:stCondLst>
                                  <p:childTnLst>
                                    <p:set>
                                      <p:cBhvr>
                                        <p:cTn id="6" dur="1" fill="hold">
                                          <p:stCondLst>
                                            <p:cond delay="99"/>
                                          </p:stCondLst>
                                        </p:cTn>
                                        <p:tgtEl>
                                          <p:spTgt spid="15"/>
                                        </p:tgtEl>
                                        <p:attrNameLst>
                                          <p:attrName>style.visibility</p:attrName>
                                        </p:attrNameLst>
                                      </p:cBhvr>
                                      <p:to>
                                        <p:strVal val="visible"/>
                                      </p:to>
                                    </p:set>
                                  </p:childTnLst>
                                </p:cTn>
                              </p:par>
                            </p:childTnLst>
                          </p:cTn>
                        </p:par>
                        <p:par>
                          <p:cTn id="7" fill="hold" nodeType="afterGroup">
                            <p:stCondLst>
                              <p:cond delay="1100"/>
                            </p:stCondLst>
                            <p:childTnLst>
                              <p:par>
                                <p:cTn id="8" presetID="1" presetClass="entr" presetSubtype="0" fill="hold" nodeType="afterEffect">
                                  <p:stCondLst>
                                    <p:cond delay="1000"/>
                                  </p:stCondLst>
                                  <p:childTnLst>
                                    <p:set>
                                      <p:cBhvr>
                                        <p:cTn id="9" dur="1" fill="hold">
                                          <p:stCondLst>
                                            <p:cond delay="99"/>
                                          </p:stCondLst>
                                        </p:cTn>
                                        <p:tgtEl>
                                          <p:spTgt spid="16"/>
                                        </p:tgtEl>
                                        <p:attrNameLst>
                                          <p:attrName>style.visibility</p:attrName>
                                        </p:attrNameLst>
                                      </p:cBhvr>
                                      <p:to>
                                        <p:strVal val="visible"/>
                                      </p:to>
                                    </p:set>
                                  </p:childTnLst>
                                </p:cTn>
                              </p:par>
                            </p:childTnLst>
                          </p:cTn>
                        </p:par>
                        <p:par>
                          <p:cTn id="10" fill="hold" nodeType="afterGroup">
                            <p:stCondLst>
                              <p:cond delay="2200"/>
                            </p:stCondLst>
                            <p:childTnLst>
                              <p:par>
                                <p:cTn id="11" presetID="1" presetClass="entr" presetSubtype="0" fill="hold" nodeType="afterEffect">
                                  <p:stCondLst>
                                    <p:cond delay="1000"/>
                                  </p:stCondLst>
                                  <p:childTnLst>
                                    <p:set>
                                      <p:cBhvr>
                                        <p:cTn id="12" dur="1" fill="hold">
                                          <p:stCondLst>
                                            <p:cond delay="99"/>
                                          </p:stCondLst>
                                        </p:cTn>
                                        <p:tgtEl>
                                          <p:spTgt spid="17"/>
                                        </p:tgtEl>
                                        <p:attrNameLst>
                                          <p:attrName>style.visibility</p:attrName>
                                        </p:attrNameLst>
                                      </p:cBhvr>
                                      <p:to>
                                        <p:strVal val="visible"/>
                                      </p:to>
                                    </p:set>
                                  </p:childTnLst>
                                </p:cTn>
                              </p:par>
                            </p:childTnLst>
                          </p:cTn>
                        </p:par>
                        <p:par>
                          <p:cTn id="13" fill="hold" nodeType="afterGroup">
                            <p:stCondLst>
                              <p:cond delay="3300"/>
                            </p:stCondLst>
                            <p:childTnLst>
                              <p:par>
                                <p:cTn id="14" presetID="1" presetClass="entr" presetSubtype="0" fill="hold" nodeType="afterEffect">
                                  <p:stCondLst>
                                    <p:cond delay="1000"/>
                                  </p:stCondLst>
                                  <p:childTnLst>
                                    <p:set>
                                      <p:cBhvr>
                                        <p:cTn id="15" dur="1" fill="hold">
                                          <p:stCondLst>
                                            <p:cond delay="99"/>
                                          </p:stCondLst>
                                        </p:cTn>
                                        <p:tgtEl>
                                          <p:spTgt spid="19"/>
                                        </p:tgtEl>
                                        <p:attrNameLst>
                                          <p:attrName>style.visibility</p:attrName>
                                        </p:attrNameLst>
                                      </p:cBhvr>
                                      <p:to>
                                        <p:strVal val="visible"/>
                                      </p:to>
                                    </p:set>
                                  </p:childTnLst>
                                </p:cTn>
                              </p:par>
                            </p:childTnLst>
                          </p:cTn>
                        </p:par>
                        <p:par>
                          <p:cTn id="16" fill="hold" nodeType="afterGroup">
                            <p:stCondLst>
                              <p:cond delay="4400"/>
                            </p:stCondLst>
                            <p:childTnLst>
                              <p:par>
                                <p:cTn id="17" presetID="1" presetClass="entr" presetSubtype="0" fill="hold" nodeType="afterEffect">
                                  <p:stCondLst>
                                    <p:cond delay="0"/>
                                  </p:stCondLst>
                                  <p:childTnLst>
                                    <p:set>
                                      <p:cBhvr>
                                        <p:cTn id="18" dur="1" fill="hold">
                                          <p:stCondLst>
                                            <p:cond delay="99"/>
                                          </p:stCondLst>
                                        </p:cTn>
                                        <p:tgtEl>
                                          <p:spTgt spid="20"/>
                                        </p:tgtEl>
                                        <p:attrNameLst>
                                          <p:attrName>style.visibility</p:attrName>
                                        </p:attrNameLst>
                                      </p:cBhvr>
                                      <p:to>
                                        <p:strVal val="visible"/>
                                      </p:to>
                                    </p:set>
                                  </p:childTnLst>
                                </p:cTn>
                              </p:par>
                            </p:childTnLst>
                          </p:cTn>
                        </p:par>
                        <p:par>
                          <p:cTn id="19" fill="hold" nodeType="afterGroup">
                            <p:stCondLst>
                              <p:cond delay="4500"/>
                            </p:stCondLst>
                            <p:childTnLst>
                              <p:par>
                                <p:cTn id="20" presetID="1" presetClass="entr" presetSubtype="0" fill="hold" nodeType="afterEffect">
                                  <p:stCondLst>
                                    <p:cond delay="1000"/>
                                  </p:stCondLst>
                                  <p:childTnLst>
                                    <p:set>
                                      <p:cBhvr>
                                        <p:cTn id="21" dur="1" fill="hold">
                                          <p:stCondLst>
                                            <p:cond delay="99"/>
                                          </p:stCondLst>
                                        </p:cTn>
                                        <p:tgtEl>
                                          <p:spTgt spid="21"/>
                                        </p:tgtEl>
                                        <p:attrNameLst>
                                          <p:attrName>style.visibility</p:attrName>
                                        </p:attrNameLst>
                                      </p:cBhvr>
                                      <p:to>
                                        <p:strVal val="visible"/>
                                      </p:to>
                                    </p:set>
                                  </p:childTnLst>
                                </p:cTn>
                              </p:par>
                            </p:childTnLst>
                          </p:cTn>
                        </p:par>
                        <p:par>
                          <p:cTn id="22" fill="hold" nodeType="afterGroup">
                            <p:stCondLst>
                              <p:cond delay="5600"/>
                            </p:stCondLst>
                            <p:childTnLst>
                              <p:par>
                                <p:cTn id="23" presetID="1" presetClass="entr" presetSubtype="0" fill="hold" nodeType="afterEffect">
                                  <p:stCondLst>
                                    <p:cond delay="1000"/>
                                  </p:stCondLst>
                                  <p:childTnLst>
                                    <p:set>
                                      <p:cBhvr>
                                        <p:cTn id="24" dur="1" fill="hold">
                                          <p:stCondLst>
                                            <p:cond delay="99"/>
                                          </p:stCondLst>
                                        </p:cTn>
                                        <p:tgtEl>
                                          <p:spTgt spid="22"/>
                                        </p:tgtEl>
                                        <p:attrNameLst>
                                          <p:attrName>style.visibility</p:attrName>
                                        </p:attrNameLst>
                                      </p:cBhvr>
                                      <p:to>
                                        <p:strVal val="visible"/>
                                      </p:to>
                                    </p:set>
                                  </p:childTnLst>
                                </p:cTn>
                              </p:par>
                            </p:childTnLst>
                          </p:cTn>
                        </p:par>
                        <p:par>
                          <p:cTn id="25" fill="hold" nodeType="afterGroup">
                            <p:stCondLst>
                              <p:cond delay="6700"/>
                            </p:stCondLst>
                            <p:childTnLst>
                              <p:par>
                                <p:cTn id="26" presetID="1" presetClass="entr" presetSubtype="0" fill="hold" nodeType="afterEffect">
                                  <p:stCondLst>
                                    <p:cond delay="1000"/>
                                  </p:stCondLst>
                                  <p:childTnLst>
                                    <p:set>
                                      <p:cBhvr>
                                        <p:cTn id="27" dur="1" fill="hold">
                                          <p:stCondLst>
                                            <p:cond delay="99"/>
                                          </p:stCondLst>
                                        </p:cTn>
                                        <p:tgtEl>
                                          <p:spTgt spid="23"/>
                                        </p:tgtEl>
                                        <p:attrNameLst>
                                          <p:attrName>style.visibility</p:attrName>
                                        </p:attrNameLst>
                                      </p:cBhvr>
                                      <p:to>
                                        <p:strVal val="visible"/>
                                      </p:to>
                                    </p:set>
                                  </p:childTnLst>
                                </p:cTn>
                              </p:par>
                            </p:childTnLst>
                          </p:cTn>
                        </p:par>
                        <p:par>
                          <p:cTn id="28" fill="hold" nodeType="afterGroup">
                            <p:stCondLst>
                              <p:cond delay="7800"/>
                            </p:stCondLst>
                            <p:childTnLst>
                              <p:par>
                                <p:cTn id="29" presetID="1" presetClass="entr" presetSubtype="0" fill="hold" nodeType="afterEffect">
                                  <p:stCondLst>
                                    <p:cond delay="1000"/>
                                  </p:stCondLst>
                                  <p:childTnLst>
                                    <p:set>
                                      <p:cBhvr>
                                        <p:cTn id="30" dur="1" fill="hold">
                                          <p:stCondLst>
                                            <p:cond delay="99"/>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72752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72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8" grpId="0" autoUpdateAnimBg="0"/>
      <p:bldP spid="1727527" grpId="0"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7F7EC1BE-BEB8-4E6C-B5D6-C221507F7F38}"/>
              </a:ext>
            </a:extLst>
          </p:cNvPr>
          <p:cNvSpPr>
            <a:spLocks noGrp="1"/>
          </p:cNvSpPr>
          <p:nvPr>
            <p:ph type="ctrTitle"/>
          </p:nvPr>
        </p:nvSpPr>
        <p:spPr>
          <a:xfrm>
            <a:off x="342900" y="4945062"/>
            <a:ext cx="6229351" cy="1470025"/>
          </a:xfrm>
        </p:spPr>
        <p:txBody>
          <a:bodyPr/>
          <a:lstStyle/>
          <a:p>
            <a:r>
              <a:rPr lang="ar-JO" altLang="en-US" sz="4800" b="1" dirty="0">
                <a:latin typeface="Arial" panose="020B0604020202020204" pitchFamily="34" charset="0"/>
                <a:cs typeface="Arial" panose="020B0604020202020204" pitchFamily="34" charset="0"/>
              </a:rPr>
              <a:t>يمثل النور الخير</a:t>
            </a:r>
            <a:br>
              <a:rPr lang="ar-JO" altLang="en-US" sz="4800" b="1" dirty="0">
                <a:latin typeface="Arial" panose="020B0604020202020204" pitchFamily="34" charset="0"/>
                <a:cs typeface="Arial" panose="020B0604020202020204" pitchFamily="34" charset="0"/>
              </a:rPr>
            </a:br>
            <a:r>
              <a:rPr lang="ar-JO" altLang="en-US" sz="4800" b="1" dirty="0">
                <a:latin typeface="Arial" panose="020B0604020202020204" pitchFamily="34" charset="0"/>
                <a:cs typeface="Arial" panose="020B0604020202020204" pitchFamily="34" charset="0"/>
              </a:rPr>
              <a:t>فوق الظلمة (الشر)</a:t>
            </a:r>
            <a:endParaRPr lang="en-US" alt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805196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descr="GoodandEvilPg4.jpg">
            <a:extLst>
              <a:ext uri="{FF2B5EF4-FFF2-40B4-BE49-F238E27FC236}">
                <a16:creationId xmlns:a16="http://schemas.microsoft.com/office/drawing/2014/main" id="{7FF2CD94-6AEA-48C7-8886-F2A3AC7DD11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itle 1">
            <a:extLst>
              <a:ext uri="{FF2B5EF4-FFF2-40B4-BE49-F238E27FC236}">
                <a16:creationId xmlns:a16="http://schemas.microsoft.com/office/drawing/2014/main" id="{10E65294-CC11-443E-996E-3BFDBB3BD8A8}"/>
              </a:ext>
            </a:extLst>
          </p:cNvPr>
          <p:cNvSpPr>
            <a:spLocks noGrp="1"/>
          </p:cNvSpPr>
          <p:nvPr>
            <p:ph type="ctrTitle"/>
          </p:nvPr>
        </p:nvSpPr>
        <p:spPr>
          <a:xfrm>
            <a:off x="2543176" y="0"/>
            <a:ext cx="6600824" cy="5014913"/>
          </a:xfrm>
        </p:spPr>
        <p:txBody>
          <a:bodyPr/>
          <a:lstStyle/>
          <a:p>
            <a:r>
              <a:rPr lang="ar-JO" altLang="en-US" sz="3600" b="1" dirty="0">
                <a:solidFill>
                  <a:schemeClr val="bg1"/>
                </a:solidFill>
                <a:latin typeface="Arial" panose="020B0604020202020204" pitchFamily="34" charset="0"/>
                <a:cs typeface="Arial" panose="020B0604020202020204" pitchFamily="34" charset="0"/>
              </a:rPr>
              <a:t>وأما الطعام القوي فللبالغين الذين بسبب التمرن قد صارت لهم الحواس مدربة </a:t>
            </a:r>
            <a:br>
              <a:rPr lang="ar-JO" altLang="en-US" sz="3600" b="1" dirty="0">
                <a:solidFill>
                  <a:schemeClr val="bg1"/>
                </a:solidFill>
                <a:latin typeface="Arial" panose="020B0604020202020204" pitchFamily="34" charset="0"/>
                <a:cs typeface="Arial" panose="020B0604020202020204" pitchFamily="34" charset="0"/>
              </a:rPr>
            </a:br>
            <a:r>
              <a:rPr lang="ar-JO" altLang="en-US" sz="3600" b="1" dirty="0">
                <a:solidFill>
                  <a:schemeClr val="bg1"/>
                </a:solidFill>
                <a:latin typeface="Arial" panose="020B0604020202020204" pitchFamily="34" charset="0"/>
                <a:cs typeface="Arial" panose="020B0604020202020204" pitchFamily="34" charset="0"/>
              </a:rPr>
              <a:t>على التمييز بين الخير والشر</a:t>
            </a:r>
            <a:endParaRPr lang="en-US" altLang="en-US" sz="3600" b="1"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A78751B-5487-0FE1-FE46-9D5BD7277A85}"/>
              </a:ext>
            </a:extLst>
          </p:cNvPr>
          <p:cNvSpPr txBox="1">
            <a:spLocks/>
          </p:cNvSpPr>
          <p:nvPr/>
        </p:nvSpPr>
        <p:spPr bwMode="auto">
          <a:xfrm>
            <a:off x="685800" y="5014913"/>
            <a:ext cx="7772400" cy="9858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عبرانيين 5: 14</a:t>
            </a:r>
            <a:endParaRPr kumimoji="0" lang="en-US" alt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101684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7F7EC1BE-BEB8-4E6C-B5D6-C221507F7F38}"/>
              </a:ext>
            </a:extLst>
          </p:cNvPr>
          <p:cNvSpPr>
            <a:spLocks noGrp="1"/>
          </p:cNvSpPr>
          <p:nvPr>
            <p:ph type="ctrTitle"/>
          </p:nvPr>
        </p:nvSpPr>
        <p:spPr>
          <a:xfrm>
            <a:off x="471487" y="5116512"/>
            <a:ext cx="6229351" cy="1470025"/>
          </a:xfrm>
        </p:spPr>
        <p:txBody>
          <a:bodyPr/>
          <a:lstStyle/>
          <a:p>
            <a:r>
              <a:rPr lang="ar-JO" altLang="en-US" sz="4800" b="1" dirty="0">
                <a:latin typeface="Arial" panose="020B0604020202020204" pitchFamily="34" charset="0"/>
                <a:cs typeface="Arial" panose="020B0604020202020204" pitchFamily="34" charset="0"/>
              </a:rPr>
              <a:t>النور يطرد الظلمة</a:t>
            </a:r>
            <a:br>
              <a:rPr lang="ar-JO" altLang="en-US" sz="4800" b="1" dirty="0">
                <a:latin typeface="Arial" panose="020B0604020202020204" pitchFamily="34" charset="0"/>
                <a:cs typeface="Arial" panose="020B0604020202020204" pitchFamily="34" charset="0"/>
              </a:rPr>
            </a:br>
            <a:r>
              <a:rPr lang="ar-JO" altLang="en-US" sz="4800" b="1" dirty="0">
                <a:latin typeface="Arial" panose="020B0604020202020204" pitchFamily="34" charset="0"/>
                <a:cs typeface="Arial" panose="020B0604020202020204" pitchFamily="34" charset="0"/>
              </a:rPr>
              <a:t>دائماً</a:t>
            </a:r>
            <a:endParaRPr lang="en-US" alt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789111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descr="GoodandEvilPg4.jpg">
            <a:extLst>
              <a:ext uri="{FF2B5EF4-FFF2-40B4-BE49-F238E27FC236}">
                <a16:creationId xmlns:a16="http://schemas.microsoft.com/office/drawing/2014/main" id="{7FF2CD94-6AEA-48C7-8886-F2A3AC7DD11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itle 1">
            <a:extLst>
              <a:ext uri="{FF2B5EF4-FFF2-40B4-BE49-F238E27FC236}">
                <a16:creationId xmlns:a16="http://schemas.microsoft.com/office/drawing/2014/main" id="{10E65294-CC11-443E-996E-3BFDBB3BD8A8}"/>
              </a:ext>
            </a:extLst>
          </p:cNvPr>
          <p:cNvSpPr>
            <a:spLocks noGrp="1"/>
          </p:cNvSpPr>
          <p:nvPr>
            <p:ph type="ctrTitle"/>
          </p:nvPr>
        </p:nvSpPr>
        <p:spPr>
          <a:xfrm>
            <a:off x="2940908" y="0"/>
            <a:ext cx="5591905" cy="5805488"/>
          </a:xfrm>
        </p:spPr>
        <p:txBody>
          <a:bodyPr/>
          <a:lstStyle/>
          <a:p>
            <a:r>
              <a:rPr lang="ar-JO" altLang="ja-JP" b="1" dirty="0">
                <a:solidFill>
                  <a:schemeClr val="bg1"/>
                </a:solidFill>
                <a:latin typeface="Arial" panose="020B0604020202020204" pitchFamily="34" charset="0"/>
                <a:cs typeface="Arial" panose="020B0604020202020204" pitchFamily="34" charset="0"/>
              </a:rPr>
              <a:t>لست أسأل أن تأخذهم من العالم بل أن تحفظهم من الشرير (يوحنا 17: 15)</a:t>
            </a:r>
            <a:endParaRPr lang="en-US" altLang="en-US" sz="13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74265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3E6396-5C62-4306-86D4-AD66F59067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3. صلاته لعائلة المؤمنين</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يوحنا17: 20-26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يصلي يسوع باهتمام لأجل المؤمنين المستقبليين الذين سيأتون من خدمة التلاميذ من أجل وحدتهم، تمجيدهم ومحبتهم بعضهم لبعض ليطابق محبة الآب للإبن</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972604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أغلى كنز الله أغدق علي</a:t>
            </a:r>
            <a:endParaRPr lang="en-US" i="1" dirty="0"/>
          </a:p>
        </p:txBody>
      </p:sp>
    </p:spTree>
    <p:extLst>
      <p:ext uri="{BB962C8B-B14F-4D97-AF65-F5344CB8AC3E}">
        <p14:creationId xmlns:p14="http://schemas.microsoft.com/office/powerpoint/2010/main" val="300216213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7490" name="Picture 2" descr="Jesus">
            <a:extLst>
              <a:ext uri="{FF2B5EF4-FFF2-40B4-BE49-F238E27FC236}">
                <a16:creationId xmlns:a16="http://schemas.microsoft.com/office/drawing/2014/main" id="{2C901F80-7EB8-4E9B-9C45-8AB112016C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0C851F72-B6F8-4B73-99BD-99C2DD40232E}"/>
              </a:ext>
            </a:extLst>
          </p:cNvPr>
          <p:cNvGrpSpPr>
            <a:grpSpLocks/>
          </p:cNvGrpSpPr>
          <p:nvPr/>
        </p:nvGrpSpPr>
        <p:grpSpPr bwMode="auto">
          <a:xfrm>
            <a:off x="4098925" y="4800600"/>
            <a:ext cx="946150" cy="1295400"/>
            <a:chOff x="1392" y="3216"/>
            <a:chExt cx="980" cy="1104"/>
          </a:xfrm>
        </p:grpSpPr>
        <p:pic>
          <p:nvPicPr>
            <p:cNvPr id="139302" name="Picture 4" descr="Disciples">
              <a:extLst>
                <a:ext uri="{FF2B5EF4-FFF2-40B4-BE49-F238E27FC236}">
                  <a16:creationId xmlns:a16="http://schemas.microsoft.com/office/drawing/2014/main" id="{15F7EE08-D733-4755-911E-DBA90A64C7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3" name="Rectangle 5">
              <a:extLst>
                <a:ext uri="{FF2B5EF4-FFF2-40B4-BE49-F238E27FC236}">
                  <a16:creationId xmlns:a16="http://schemas.microsoft.com/office/drawing/2014/main" id="{D7CCC3C1-69F9-4451-9881-0D7BD17FFADE}"/>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متى</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3" name="Group 6">
            <a:extLst>
              <a:ext uri="{FF2B5EF4-FFF2-40B4-BE49-F238E27FC236}">
                <a16:creationId xmlns:a16="http://schemas.microsoft.com/office/drawing/2014/main" id="{551D56DE-7AD1-4A9D-8EDC-67008EAF880F}"/>
              </a:ext>
            </a:extLst>
          </p:cNvPr>
          <p:cNvGrpSpPr>
            <a:grpSpLocks/>
          </p:cNvGrpSpPr>
          <p:nvPr/>
        </p:nvGrpSpPr>
        <p:grpSpPr bwMode="auto">
          <a:xfrm>
            <a:off x="5867400" y="2647950"/>
            <a:ext cx="927100" cy="1238250"/>
            <a:chOff x="4656" y="2256"/>
            <a:chExt cx="960" cy="1056"/>
          </a:xfrm>
        </p:grpSpPr>
        <p:pic>
          <p:nvPicPr>
            <p:cNvPr id="139300" name="Picture 7" descr="Disciples">
              <a:extLst>
                <a:ext uri="{FF2B5EF4-FFF2-40B4-BE49-F238E27FC236}">
                  <a16:creationId xmlns:a16="http://schemas.microsoft.com/office/drawing/2014/main" id="{96601077-2194-4DD2-BC16-5FCA7BCA9F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1" name="Rectangle 8">
              <a:extLst>
                <a:ext uri="{FF2B5EF4-FFF2-40B4-BE49-F238E27FC236}">
                  <a16:creationId xmlns:a16="http://schemas.microsoft.com/office/drawing/2014/main" id="{8B7D17F5-0406-45A0-9B83-42AD926E0ED9}"/>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أندراوس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4" name="Group 9">
            <a:extLst>
              <a:ext uri="{FF2B5EF4-FFF2-40B4-BE49-F238E27FC236}">
                <a16:creationId xmlns:a16="http://schemas.microsoft.com/office/drawing/2014/main" id="{B74726DA-A336-47D7-913B-C192DE2A1F0D}"/>
              </a:ext>
            </a:extLst>
          </p:cNvPr>
          <p:cNvGrpSpPr>
            <a:grpSpLocks/>
          </p:cNvGrpSpPr>
          <p:nvPr/>
        </p:nvGrpSpPr>
        <p:grpSpPr bwMode="auto">
          <a:xfrm>
            <a:off x="5164138" y="1828800"/>
            <a:ext cx="927100" cy="1295400"/>
            <a:chOff x="3504" y="912"/>
            <a:chExt cx="960" cy="1104"/>
          </a:xfrm>
        </p:grpSpPr>
        <p:pic>
          <p:nvPicPr>
            <p:cNvPr id="139298" name="Picture 10" descr="High Priest0005">
              <a:extLst>
                <a:ext uri="{FF2B5EF4-FFF2-40B4-BE49-F238E27FC236}">
                  <a16:creationId xmlns:a16="http://schemas.microsoft.com/office/drawing/2014/main" id="{3EF0F4A0-3368-4C87-96F7-7163944385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9" name="Rectangle 11">
              <a:extLst>
                <a:ext uri="{FF2B5EF4-FFF2-40B4-BE49-F238E27FC236}">
                  <a16:creationId xmlns:a16="http://schemas.microsoft.com/office/drawing/2014/main" id="{C9E070AD-EE86-42F6-8F96-1D5B18690563}"/>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يوحنا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5" name="Group 12">
            <a:extLst>
              <a:ext uri="{FF2B5EF4-FFF2-40B4-BE49-F238E27FC236}">
                <a16:creationId xmlns:a16="http://schemas.microsoft.com/office/drawing/2014/main" id="{0883DC9C-01AF-4446-BC4E-DB4F95993331}"/>
              </a:ext>
            </a:extLst>
          </p:cNvPr>
          <p:cNvGrpSpPr>
            <a:grpSpLocks/>
          </p:cNvGrpSpPr>
          <p:nvPr/>
        </p:nvGrpSpPr>
        <p:grpSpPr bwMode="auto">
          <a:xfrm>
            <a:off x="3187700" y="4724400"/>
            <a:ext cx="927100" cy="1295400"/>
            <a:chOff x="1056" y="2304"/>
            <a:chExt cx="960" cy="1104"/>
          </a:xfrm>
        </p:grpSpPr>
        <p:pic>
          <p:nvPicPr>
            <p:cNvPr id="139296" name="Picture 13" descr="High Priest0004">
              <a:extLst>
                <a:ext uri="{FF2B5EF4-FFF2-40B4-BE49-F238E27FC236}">
                  <a16:creationId xmlns:a16="http://schemas.microsoft.com/office/drawing/2014/main" id="{CCB20DFB-B28F-4A4D-BAEA-C7EF4AC6D29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7" name="Rectangle 14">
              <a:extLst>
                <a:ext uri="{FF2B5EF4-FFF2-40B4-BE49-F238E27FC236}">
                  <a16:creationId xmlns:a16="http://schemas.microsoft.com/office/drawing/2014/main" id="{8525C6CA-AD48-4CD0-82B5-21889A7AE9EC}"/>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توما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6" name="Group 15">
            <a:extLst>
              <a:ext uri="{FF2B5EF4-FFF2-40B4-BE49-F238E27FC236}">
                <a16:creationId xmlns:a16="http://schemas.microsoft.com/office/drawing/2014/main" id="{7FC49608-7D4C-4478-AE11-9248783A3AD7}"/>
              </a:ext>
            </a:extLst>
          </p:cNvPr>
          <p:cNvGrpSpPr>
            <a:grpSpLocks/>
          </p:cNvGrpSpPr>
          <p:nvPr/>
        </p:nvGrpSpPr>
        <p:grpSpPr bwMode="auto">
          <a:xfrm>
            <a:off x="2574925" y="3657600"/>
            <a:ext cx="1158875" cy="1238250"/>
            <a:chOff x="96" y="1872"/>
            <a:chExt cx="1200" cy="1056"/>
          </a:xfrm>
        </p:grpSpPr>
        <p:pic>
          <p:nvPicPr>
            <p:cNvPr id="139294" name="Picture 16" descr="High Priest0005">
              <a:extLst>
                <a:ext uri="{FF2B5EF4-FFF2-40B4-BE49-F238E27FC236}">
                  <a16:creationId xmlns:a16="http://schemas.microsoft.com/office/drawing/2014/main" id="{6D3CFCFF-AAC1-4928-B226-4D6E61BF51B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5" name="Rectangle 17">
              <a:extLst>
                <a:ext uri="{FF2B5EF4-FFF2-40B4-BE49-F238E27FC236}">
                  <a16:creationId xmlns:a16="http://schemas.microsoft.com/office/drawing/2014/main" id="{609FB6B5-379E-4C53-B923-9347CD18CCBB}"/>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برثولماوس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7" name="Group 18">
            <a:extLst>
              <a:ext uri="{FF2B5EF4-FFF2-40B4-BE49-F238E27FC236}">
                <a16:creationId xmlns:a16="http://schemas.microsoft.com/office/drawing/2014/main" id="{86FFAEA9-6D4B-4DDB-92B5-13597A683900}"/>
              </a:ext>
            </a:extLst>
          </p:cNvPr>
          <p:cNvGrpSpPr>
            <a:grpSpLocks/>
          </p:cNvGrpSpPr>
          <p:nvPr/>
        </p:nvGrpSpPr>
        <p:grpSpPr bwMode="auto">
          <a:xfrm>
            <a:off x="5791200" y="4648200"/>
            <a:ext cx="973138" cy="1295400"/>
            <a:chOff x="2496" y="2496"/>
            <a:chExt cx="1008" cy="1104"/>
          </a:xfrm>
        </p:grpSpPr>
        <p:pic>
          <p:nvPicPr>
            <p:cNvPr id="139292" name="Picture 19" descr="Disciples">
              <a:extLst>
                <a:ext uri="{FF2B5EF4-FFF2-40B4-BE49-F238E27FC236}">
                  <a16:creationId xmlns:a16="http://schemas.microsoft.com/office/drawing/2014/main" id="{88D4EEB3-4D49-4EE8-8506-1BDD547F86F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3" name="Rectangle 20">
              <a:extLst>
                <a:ext uri="{FF2B5EF4-FFF2-40B4-BE49-F238E27FC236}">
                  <a16:creationId xmlns:a16="http://schemas.microsoft.com/office/drawing/2014/main" id="{649AC055-FDB0-4AF9-8300-E575256E81B2}"/>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فيلبس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8" name="Group 21">
            <a:extLst>
              <a:ext uri="{FF2B5EF4-FFF2-40B4-BE49-F238E27FC236}">
                <a16:creationId xmlns:a16="http://schemas.microsoft.com/office/drawing/2014/main" id="{DA563D3A-BCE1-47D4-8B77-4D706768C697}"/>
              </a:ext>
            </a:extLst>
          </p:cNvPr>
          <p:cNvGrpSpPr>
            <a:grpSpLocks/>
          </p:cNvGrpSpPr>
          <p:nvPr/>
        </p:nvGrpSpPr>
        <p:grpSpPr bwMode="auto">
          <a:xfrm>
            <a:off x="3352800" y="1828800"/>
            <a:ext cx="927100" cy="1295400"/>
            <a:chOff x="1824" y="1776"/>
            <a:chExt cx="960" cy="1104"/>
          </a:xfrm>
        </p:grpSpPr>
        <p:pic>
          <p:nvPicPr>
            <p:cNvPr id="139290" name="Picture 22" descr="High Priest0005">
              <a:extLst>
                <a:ext uri="{FF2B5EF4-FFF2-40B4-BE49-F238E27FC236}">
                  <a16:creationId xmlns:a16="http://schemas.microsoft.com/office/drawing/2014/main" id="{0B9E0183-FFCE-4EE6-9AFF-9EF28196D5B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1" name="Rectangle 23">
              <a:extLst>
                <a:ext uri="{FF2B5EF4-FFF2-40B4-BE49-F238E27FC236}">
                  <a16:creationId xmlns:a16="http://schemas.microsoft.com/office/drawing/2014/main" id="{1C42217E-44C9-4491-B017-84DBDDEE7E6A}"/>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900" b="1" i="0" u="none" strike="noStrike" kern="1200" cap="none" spc="0" normalizeH="0" baseline="0" noProof="0" dirty="0">
                  <a:ln>
                    <a:noFill/>
                  </a:ln>
                  <a:solidFill>
                    <a:srgbClr val="FFFFFF"/>
                  </a:solidFill>
                  <a:effectLst/>
                  <a:uLnTx/>
                  <a:uFillTx/>
                  <a:cs typeface="Arial" panose="020B0604020202020204" pitchFamily="34" charset="0"/>
                </a:rPr>
                <a:t>تداوس</a:t>
              </a:r>
              <a:endParaRPr kumimoji="0" lang="en-US" altLang="en-US" sz="9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9" name="Group 24">
            <a:extLst>
              <a:ext uri="{FF2B5EF4-FFF2-40B4-BE49-F238E27FC236}">
                <a16:creationId xmlns:a16="http://schemas.microsoft.com/office/drawing/2014/main" id="{5BE05D5D-6CA6-4A5C-B6B9-12A0673C0357}"/>
              </a:ext>
            </a:extLst>
          </p:cNvPr>
          <p:cNvGrpSpPr>
            <a:grpSpLocks/>
          </p:cNvGrpSpPr>
          <p:nvPr/>
        </p:nvGrpSpPr>
        <p:grpSpPr bwMode="auto">
          <a:xfrm>
            <a:off x="5715000" y="3733800"/>
            <a:ext cx="1668463" cy="1238250"/>
            <a:chOff x="3264" y="2016"/>
            <a:chExt cx="1728" cy="1056"/>
          </a:xfrm>
        </p:grpSpPr>
        <p:pic>
          <p:nvPicPr>
            <p:cNvPr id="139288" name="Picture 25" descr="Disciples">
              <a:extLst>
                <a:ext uri="{FF2B5EF4-FFF2-40B4-BE49-F238E27FC236}">
                  <a16:creationId xmlns:a16="http://schemas.microsoft.com/office/drawing/2014/main" id="{209ABC38-B455-4D1E-9E51-4E9C0885CC3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9" name="Rectangle 26">
              <a:extLst>
                <a:ext uri="{FF2B5EF4-FFF2-40B4-BE49-F238E27FC236}">
                  <a16:creationId xmlns:a16="http://schemas.microsoft.com/office/drawing/2014/main" id="{9F8CE777-5124-4C2C-AFB2-BC8C503CA111}"/>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 القانوي</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0" name="Group 27">
            <a:extLst>
              <a:ext uri="{FF2B5EF4-FFF2-40B4-BE49-F238E27FC236}">
                <a16:creationId xmlns:a16="http://schemas.microsoft.com/office/drawing/2014/main" id="{F50AB72D-87B5-47CF-AD3C-998549E74E60}"/>
              </a:ext>
            </a:extLst>
          </p:cNvPr>
          <p:cNvGrpSpPr>
            <a:grpSpLocks/>
          </p:cNvGrpSpPr>
          <p:nvPr/>
        </p:nvGrpSpPr>
        <p:grpSpPr bwMode="auto">
          <a:xfrm>
            <a:off x="4267200" y="1676400"/>
            <a:ext cx="973138" cy="1295400"/>
            <a:chOff x="2400" y="1008"/>
            <a:chExt cx="1008" cy="1104"/>
          </a:xfrm>
        </p:grpSpPr>
        <p:pic>
          <p:nvPicPr>
            <p:cNvPr id="139286" name="Picture 28" descr="High Priest0004">
              <a:extLst>
                <a:ext uri="{FF2B5EF4-FFF2-40B4-BE49-F238E27FC236}">
                  <a16:creationId xmlns:a16="http://schemas.microsoft.com/office/drawing/2014/main" id="{26E9CABC-32AA-4416-99E7-004EDE3B905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7" name="Rectangle 29">
              <a:extLst>
                <a:ext uri="{FF2B5EF4-FFF2-40B4-BE49-F238E27FC236}">
                  <a16:creationId xmlns:a16="http://schemas.microsoft.com/office/drawing/2014/main" id="{ADD7C062-E9D7-4CC3-A608-574955EE4740}"/>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1" name="Group 30">
            <a:extLst>
              <a:ext uri="{FF2B5EF4-FFF2-40B4-BE49-F238E27FC236}">
                <a16:creationId xmlns:a16="http://schemas.microsoft.com/office/drawing/2014/main" id="{0C02802B-6099-490A-9755-FA9ABB625FD9}"/>
              </a:ext>
            </a:extLst>
          </p:cNvPr>
          <p:cNvGrpSpPr>
            <a:grpSpLocks/>
          </p:cNvGrpSpPr>
          <p:nvPr/>
        </p:nvGrpSpPr>
        <p:grpSpPr bwMode="auto">
          <a:xfrm>
            <a:off x="2514600" y="2590800"/>
            <a:ext cx="946150" cy="1295400"/>
            <a:chOff x="1248" y="912"/>
            <a:chExt cx="980" cy="1104"/>
          </a:xfrm>
        </p:grpSpPr>
        <p:pic>
          <p:nvPicPr>
            <p:cNvPr id="139284" name="Picture 31" descr="Disciples">
              <a:extLst>
                <a:ext uri="{FF2B5EF4-FFF2-40B4-BE49-F238E27FC236}">
                  <a16:creationId xmlns:a16="http://schemas.microsoft.com/office/drawing/2014/main" id="{2C02A0E0-1104-4E6F-93CD-7CAEE0E4E36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5" name="Rectangle 32">
              <a:extLst>
                <a:ext uri="{FF2B5EF4-FFF2-40B4-BE49-F238E27FC236}">
                  <a16:creationId xmlns:a16="http://schemas.microsoft.com/office/drawing/2014/main" id="{B87F563C-DB0C-42E5-B85B-C82C1BA5540D}"/>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بطرس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1" name="Text Box 33">
            <a:extLst>
              <a:ext uri="{FF2B5EF4-FFF2-40B4-BE49-F238E27FC236}">
                <a16:creationId xmlns:a16="http://schemas.microsoft.com/office/drawing/2014/main" id="{B95E583F-AFC0-45A6-B6EE-6B14B70750CA}"/>
              </a:ext>
            </a:extLst>
          </p:cNvPr>
          <p:cNvSpPr txBox="1">
            <a:spLocks noChangeArrowheads="1"/>
          </p:cNvSpPr>
          <p:nvPr/>
        </p:nvSpPr>
        <p:spPr bwMode="auto">
          <a:xfrm>
            <a:off x="5303996" y="3810000"/>
            <a:ext cx="755335"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لنفسه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27522" name="Text Box 34">
            <a:extLst>
              <a:ext uri="{FF2B5EF4-FFF2-40B4-BE49-F238E27FC236}">
                <a16:creationId xmlns:a16="http://schemas.microsoft.com/office/drawing/2014/main" id="{B01B96D4-2417-4985-9F51-198EADF59765}"/>
              </a:ext>
            </a:extLst>
          </p:cNvPr>
          <p:cNvSpPr txBox="1">
            <a:spLocks noChangeArrowheads="1"/>
          </p:cNvSpPr>
          <p:nvPr/>
        </p:nvSpPr>
        <p:spPr bwMode="auto">
          <a:xfrm>
            <a:off x="6697917" y="4876800"/>
            <a:ext cx="899606"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للتلاميذ</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nvGrpSpPr>
          <p:cNvPr id="12" name="Group 35">
            <a:extLst>
              <a:ext uri="{FF2B5EF4-FFF2-40B4-BE49-F238E27FC236}">
                <a16:creationId xmlns:a16="http://schemas.microsoft.com/office/drawing/2014/main" id="{8B3839BB-4FE2-4B42-A904-1EECFD8AE4E9}"/>
              </a:ext>
            </a:extLst>
          </p:cNvPr>
          <p:cNvGrpSpPr>
            <a:grpSpLocks/>
          </p:cNvGrpSpPr>
          <p:nvPr/>
        </p:nvGrpSpPr>
        <p:grpSpPr bwMode="auto">
          <a:xfrm>
            <a:off x="4572000" y="4648200"/>
            <a:ext cx="1528763" cy="1295400"/>
            <a:chOff x="2928" y="3216"/>
            <a:chExt cx="1584" cy="1104"/>
          </a:xfrm>
        </p:grpSpPr>
        <p:pic>
          <p:nvPicPr>
            <p:cNvPr id="139282" name="Picture 36" descr="Disciples">
              <a:extLst>
                <a:ext uri="{FF2B5EF4-FFF2-40B4-BE49-F238E27FC236}">
                  <a16:creationId xmlns:a16="http://schemas.microsoft.com/office/drawing/2014/main" id="{64D0E37B-305D-47B0-8332-DBCE865A1DA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3" name="Rectangle 37">
              <a:extLst>
                <a:ext uri="{FF2B5EF4-FFF2-40B4-BE49-F238E27FC236}">
                  <a16:creationId xmlns:a16="http://schemas.microsoft.com/office/drawing/2014/main" id="{C3E152F3-456C-43C4-BECB-984ADA8FD255}"/>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سمعان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6" name="Rectangle 38">
            <a:extLst>
              <a:ext uri="{FF2B5EF4-FFF2-40B4-BE49-F238E27FC236}">
                <a16:creationId xmlns:a16="http://schemas.microsoft.com/office/drawing/2014/main" id="{772F6631-9729-4C18-83F8-113B6D16D6D4}"/>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المسيح</a:t>
            </a:r>
            <a:endParaRPr lang="en-US" altLang="en-US" b="1" dirty="0">
              <a:solidFill>
                <a:schemeClr val="bg1"/>
              </a:solidFill>
              <a:latin typeface="Arial" panose="020B0604020202020204" pitchFamily="34" charset="0"/>
              <a:cs typeface="Arial" panose="020B0604020202020204" pitchFamily="34" charset="0"/>
            </a:endParaRPr>
          </a:p>
        </p:txBody>
      </p:sp>
      <p:sp>
        <p:nvSpPr>
          <p:cNvPr id="1727527" name="Text Box 39">
            <a:extLst>
              <a:ext uri="{FF2B5EF4-FFF2-40B4-BE49-F238E27FC236}">
                <a16:creationId xmlns:a16="http://schemas.microsoft.com/office/drawing/2014/main" id="{3138515E-1951-4154-98F7-19875355A514}"/>
              </a:ext>
            </a:extLst>
          </p:cNvPr>
          <p:cNvSpPr txBox="1">
            <a:spLocks noChangeArrowheads="1"/>
          </p:cNvSpPr>
          <p:nvPr/>
        </p:nvSpPr>
        <p:spPr bwMode="auto">
          <a:xfrm>
            <a:off x="457200" y="990600"/>
            <a:ext cx="3581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 تقديسهم (19-19)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27528" name="Text Box 40">
            <a:extLst>
              <a:ext uri="{FF2B5EF4-FFF2-40B4-BE49-F238E27FC236}">
                <a16:creationId xmlns:a16="http://schemas.microsoft.com/office/drawing/2014/main" id="{49DFE912-E01A-4942-BB74-6DB556976376}"/>
              </a:ext>
            </a:extLst>
          </p:cNvPr>
          <p:cNvSpPr txBox="1">
            <a:spLocks noChangeArrowheads="1"/>
          </p:cNvSpPr>
          <p:nvPr/>
        </p:nvSpPr>
        <p:spPr bwMode="auto">
          <a:xfrm>
            <a:off x="4800600" y="990600"/>
            <a:ext cx="4343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 حمايتهم (6-16)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1" name="Text Box 44"/>
          <p:cNvSpPr txBox="1">
            <a:spLocks noChangeArrowheads="1"/>
          </p:cNvSpPr>
          <p:nvPr/>
        </p:nvSpPr>
        <p:spPr bwMode="auto">
          <a:xfrm>
            <a:off x="7563967" y="5075438"/>
            <a:ext cx="10567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لكل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المؤمنين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975031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7274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752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7522"/>
                                        </p:tgtEl>
                                        <p:attrNameLst>
                                          <p:attrName>style.visibility</p:attrName>
                                        </p:attrNameLst>
                                      </p:cBhvr>
                                      <p:to>
                                        <p:strVal val="visible"/>
                                      </p:to>
                                    </p:set>
                                  </p:childTnLst>
                                </p:cTn>
                              </p:par>
                            </p:childTnLst>
                          </p:cTn>
                        </p:par>
                        <p:par>
                          <p:cTn id="13" fill="hold" nodeType="afterGroup">
                            <p:stCondLst>
                              <p:cond delay="1500"/>
                            </p:stCondLst>
                            <p:childTnLst>
                              <p:par>
                                <p:cTn id="14" presetID="15"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 fill="hold"/>
                                        <p:tgtEl>
                                          <p:spTgt spid="11"/>
                                        </p:tgtEl>
                                        <p:attrNameLst>
                                          <p:attrName>ppt_w</p:attrName>
                                        </p:attrNameLst>
                                      </p:cBhvr>
                                      <p:tavLst>
                                        <p:tav tm="0">
                                          <p:val>
                                            <p:fltVal val="0"/>
                                          </p:val>
                                        </p:tav>
                                        <p:tav tm="100000">
                                          <p:val>
                                            <p:strVal val="#ppt_w"/>
                                          </p:val>
                                        </p:tav>
                                      </p:tavLst>
                                    </p:anim>
                                    <p:anim calcmode="lin" valueType="num">
                                      <p:cBhvr>
                                        <p:cTn id="17" dur="200" fill="hold"/>
                                        <p:tgtEl>
                                          <p:spTgt spid="11"/>
                                        </p:tgtEl>
                                        <p:attrNameLst>
                                          <p:attrName>ppt_h</p:attrName>
                                        </p:attrNameLst>
                                      </p:cBhvr>
                                      <p:tavLst>
                                        <p:tav tm="0">
                                          <p:val>
                                            <p:fltVal val="0"/>
                                          </p:val>
                                        </p:tav>
                                        <p:tav tm="100000">
                                          <p:val>
                                            <p:strVal val="#ppt_h"/>
                                          </p:val>
                                        </p:tav>
                                      </p:tavLst>
                                    </p:anim>
                                    <p:anim calcmode="lin" valueType="num">
                                      <p:cBhvr>
                                        <p:cTn id="18" dur="2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9" dur="2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0" fill="hold" nodeType="afterGroup">
                            <p:stCondLst>
                              <p:cond delay="1700"/>
                            </p:stCondLst>
                            <p:childTnLst>
                              <p:par>
                                <p:cTn id="21" presetID="15"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 fill="hold"/>
                                        <p:tgtEl>
                                          <p:spTgt spid="10"/>
                                        </p:tgtEl>
                                        <p:attrNameLst>
                                          <p:attrName>ppt_w</p:attrName>
                                        </p:attrNameLst>
                                      </p:cBhvr>
                                      <p:tavLst>
                                        <p:tav tm="0">
                                          <p:val>
                                            <p:fltVal val="0"/>
                                          </p:val>
                                        </p:tav>
                                        <p:tav tm="100000">
                                          <p:val>
                                            <p:strVal val="#ppt_w"/>
                                          </p:val>
                                        </p:tav>
                                      </p:tavLst>
                                    </p:anim>
                                    <p:anim calcmode="lin" valueType="num">
                                      <p:cBhvr>
                                        <p:cTn id="24" dur="200" fill="hold"/>
                                        <p:tgtEl>
                                          <p:spTgt spid="10"/>
                                        </p:tgtEl>
                                        <p:attrNameLst>
                                          <p:attrName>ppt_h</p:attrName>
                                        </p:attrNameLst>
                                      </p:cBhvr>
                                      <p:tavLst>
                                        <p:tav tm="0">
                                          <p:val>
                                            <p:fltVal val="0"/>
                                          </p:val>
                                        </p:tav>
                                        <p:tav tm="100000">
                                          <p:val>
                                            <p:strVal val="#ppt_h"/>
                                          </p:val>
                                        </p:tav>
                                      </p:tavLst>
                                    </p:anim>
                                    <p:anim calcmode="lin" valueType="num">
                                      <p:cBhvr>
                                        <p:cTn id="25" dur="2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2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1900"/>
                            </p:stCondLst>
                            <p:childTnLst>
                              <p:par>
                                <p:cTn id="28" presetID="1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200" fill="hold"/>
                                        <p:tgtEl>
                                          <p:spTgt spid="4"/>
                                        </p:tgtEl>
                                        <p:attrNameLst>
                                          <p:attrName>ppt_w</p:attrName>
                                        </p:attrNameLst>
                                      </p:cBhvr>
                                      <p:tavLst>
                                        <p:tav tm="0">
                                          <p:val>
                                            <p:fltVal val="0"/>
                                          </p:val>
                                        </p:tav>
                                        <p:tav tm="100000">
                                          <p:val>
                                            <p:strVal val="#ppt_w"/>
                                          </p:val>
                                        </p:tav>
                                      </p:tavLst>
                                    </p:anim>
                                    <p:anim calcmode="lin" valueType="num">
                                      <p:cBhvr>
                                        <p:cTn id="31" dur="200" fill="hold"/>
                                        <p:tgtEl>
                                          <p:spTgt spid="4"/>
                                        </p:tgtEl>
                                        <p:attrNameLst>
                                          <p:attrName>ppt_h</p:attrName>
                                        </p:attrNameLst>
                                      </p:cBhvr>
                                      <p:tavLst>
                                        <p:tav tm="0">
                                          <p:val>
                                            <p:fltVal val="0"/>
                                          </p:val>
                                        </p:tav>
                                        <p:tav tm="100000">
                                          <p:val>
                                            <p:strVal val="#ppt_h"/>
                                          </p:val>
                                        </p:tav>
                                      </p:tavLst>
                                    </p:anim>
                                    <p:anim calcmode="lin" valueType="num">
                                      <p:cBhvr>
                                        <p:cTn id="32" dur="200" fill="hold"/>
                                        <p:tgtEl>
                                          <p:spTgt spid="4"/>
                                        </p:tgtEl>
                                        <p:attrNameLst>
                                          <p:attrName>ppt_x</p:attrName>
                                        </p:attrNameLst>
                                      </p:cBhvr>
                                      <p:tavLst>
                                        <p:tav tm="0" fmla="#ppt_x+(cos(-2*pi*(1-$))*-#ppt_x-sin(-2*pi*(1-$))*(1-#ppt_y))*(1-$)">
                                          <p:val>
                                            <p:fltVal val="0"/>
                                          </p:val>
                                        </p:tav>
                                        <p:tav tm="100000">
                                          <p:val>
                                            <p:fltVal val="1"/>
                                          </p:val>
                                        </p:tav>
                                      </p:tavLst>
                                    </p:anim>
                                    <p:anim calcmode="lin" valueType="num">
                                      <p:cBhvr>
                                        <p:cTn id="33" dur="2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4" fill="hold" nodeType="afterGroup">
                            <p:stCondLst>
                              <p:cond delay="2100"/>
                            </p:stCondLst>
                            <p:childTnLst>
                              <p:par>
                                <p:cTn id="35" presetID="15"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200" fill="hold"/>
                                        <p:tgtEl>
                                          <p:spTgt spid="3"/>
                                        </p:tgtEl>
                                        <p:attrNameLst>
                                          <p:attrName>ppt_w</p:attrName>
                                        </p:attrNameLst>
                                      </p:cBhvr>
                                      <p:tavLst>
                                        <p:tav tm="0">
                                          <p:val>
                                            <p:fltVal val="0"/>
                                          </p:val>
                                        </p:tav>
                                        <p:tav tm="100000">
                                          <p:val>
                                            <p:strVal val="#ppt_w"/>
                                          </p:val>
                                        </p:tav>
                                      </p:tavLst>
                                    </p:anim>
                                    <p:anim calcmode="lin" valueType="num">
                                      <p:cBhvr>
                                        <p:cTn id="38" dur="200" fill="hold"/>
                                        <p:tgtEl>
                                          <p:spTgt spid="3"/>
                                        </p:tgtEl>
                                        <p:attrNameLst>
                                          <p:attrName>ppt_h</p:attrName>
                                        </p:attrNameLst>
                                      </p:cBhvr>
                                      <p:tavLst>
                                        <p:tav tm="0">
                                          <p:val>
                                            <p:fltVal val="0"/>
                                          </p:val>
                                        </p:tav>
                                        <p:tav tm="100000">
                                          <p:val>
                                            <p:strVal val="#ppt_h"/>
                                          </p:val>
                                        </p:tav>
                                      </p:tavLst>
                                    </p:anim>
                                    <p:anim calcmode="lin" valueType="num">
                                      <p:cBhvr>
                                        <p:cTn id="39" dur="200" fill="hold"/>
                                        <p:tgtEl>
                                          <p:spTgt spid="3"/>
                                        </p:tgtEl>
                                        <p:attrNameLst>
                                          <p:attrName>ppt_x</p:attrName>
                                        </p:attrNameLst>
                                      </p:cBhvr>
                                      <p:tavLst>
                                        <p:tav tm="0" fmla="#ppt_x+(cos(-2*pi*(1-$))*-#ppt_x-sin(-2*pi*(1-$))*(1-#ppt_y))*(1-$)">
                                          <p:val>
                                            <p:fltVal val="0"/>
                                          </p:val>
                                        </p:tav>
                                        <p:tav tm="100000">
                                          <p:val>
                                            <p:fltVal val="1"/>
                                          </p:val>
                                        </p:tav>
                                      </p:tavLst>
                                    </p:anim>
                                    <p:anim calcmode="lin" valueType="num">
                                      <p:cBhvr>
                                        <p:cTn id="40" dur="2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2300"/>
                            </p:stCondLst>
                            <p:childTnLst>
                              <p:par>
                                <p:cTn id="42" presetID="15"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200" fill="hold"/>
                                        <p:tgtEl>
                                          <p:spTgt spid="5"/>
                                        </p:tgtEl>
                                        <p:attrNameLst>
                                          <p:attrName>ppt_w</p:attrName>
                                        </p:attrNameLst>
                                      </p:cBhvr>
                                      <p:tavLst>
                                        <p:tav tm="0">
                                          <p:val>
                                            <p:fltVal val="0"/>
                                          </p:val>
                                        </p:tav>
                                        <p:tav tm="100000">
                                          <p:val>
                                            <p:strVal val="#ppt_w"/>
                                          </p:val>
                                        </p:tav>
                                      </p:tavLst>
                                    </p:anim>
                                    <p:anim calcmode="lin" valueType="num">
                                      <p:cBhvr>
                                        <p:cTn id="45" dur="200" fill="hold"/>
                                        <p:tgtEl>
                                          <p:spTgt spid="5"/>
                                        </p:tgtEl>
                                        <p:attrNameLst>
                                          <p:attrName>ppt_h</p:attrName>
                                        </p:attrNameLst>
                                      </p:cBhvr>
                                      <p:tavLst>
                                        <p:tav tm="0">
                                          <p:val>
                                            <p:fltVal val="0"/>
                                          </p:val>
                                        </p:tav>
                                        <p:tav tm="100000">
                                          <p:val>
                                            <p:strVal val="#ppt_h"/>
                                          </p:val>
                                        </p:tav>
                                      </p:tavLst>
                                    </p:anim>
                                    <p:anim calcmode="lin" valueType="num">
                                      <p:cBhvr>
                                        <p:cTn id="46" dur="200" fill="hold"/>
                                        <p:tgtEl>
                                          <p:spTgt spid="5"/>
                                        </p:tgtEl>
                                        <p:attrNameLst>
                                          <p:attrName>ppt_x</p:attrName>
                                        </p:attrNameLst>
                                      </p:cBhvr>
                                      <p:tavLst>
                                        <p:tav tm="0" fmla="#ppt_x+(cos(-2*pi*(1-$))*-#ppt_x-sin(-2*pi*(1-$))*(1-#ppt_y))*(1-$)">
                                          <p:val>
                                            <p:fltVal val="0"/>
                                          </p:val>
                                        </p:tav>
                                        <p:tav tm="100000">
                                          <p:val>
                                            <p:fltVal val="1"/>
                                          </p:val>
                                        </p:tav>
                                      </p:tavLst>
                                    </p:anim>
                                    <p:anim calcmode="lin" valueType="num">
                                      <p:cBhvr>
                                        <p:cTn id="47" dur="2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2500"/>
                            </p:stCondLst>
                            <p:childTnLst>
                              <p:par>
                                <p:cTn id="49" presetID="15"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 fill="hold"/>
                                        <p:tgtEl>
                                          <p:spTgt spid="6"/>
                                        </p:tgtEl>
                                        <p:attrNameLst>
                                          <p:attrName>ppt_w</p:attrName>
                                        </p:attrNameLst>
                                      </p:cBhvr>
                                      <p:tavLst>
                                        <p:tav tm="0">
                                          <p:val>
                                            <p:fltVal val="0"/>
                                          </p:val>
                                        </p:tav>
                                        <p:tav tm="100000">
                                          <p:val>
                                            <p:strVal val="#ppt_w"/>
                                          </p:val>
                                        </p:tav>
                                      </p:tavLst>
                                    </p:anim>
                                    <p:anim calcmode="lin" valueType="num">
                                      <p:cBhvr>
                                        <p:cTn id="52" dur="200" fill="hold"/>
                                        <p:tgtEl>
                                          <p:spTgt spid="6"/>
                                        </p:tgtEl>
                                        <p:attrNameLst>
                                          <p:attrName>ppt_h</p:attrName>
                                        </p:attrNameLst>
                                      </p:cBhvr>
                                      <p:tavLst>
                                        <p:tav tm="0">
                                          <p:val>
                                            <p:fltVal val="0"/>
                                          </p:val>
                                        </p:tav>
                                        <p:tav tm="100000">
                                          <p:val>
                                            <p:strVal val="#ppt_h"/>
                                          </p:val>
                                        </p:tav>
                                      </p:tavLst>
                                    </p:anim>
                                    <p:anim calcmode="lin" valueType="num">
                                      <p:cBhvr>
                                        <p:cTn id="53" dur="200" fill="hold"/>
                                        <p:tgtEl>
                                          <p:spTgt spid="6"/>
                                        </p:tgtEl>
                                        <p:attrNameLst>
                                          <p:attrName>ppt_x</p:attrName>
                                        </p:attrNameLst>
                                      </p:cBhvr>
                                      <p:tavLst>
                                        <p:tav tm="0" fmla="#ppt_x+(cos(-2*pi*(1-$))*-#ppt_x-sin(-2*pi*(1-$))*(1-#ppt_y))*(1-$)">
                                          <p:val>
                                            <p:fltVal val="0"/>
                                          </p:val>
                                        </p:tav>
                                        <p:tav tm="100000">
                                          <p:val>
                                            <p:fltVal val="1"/>
                                          </p:val>
                                        </p:tav>
                                      </p:tavLst>
                                    </p:anim>
                                    <p:anim calcmode="lin" valueType="num">
                                      <p:cBhvr>
                                        <p:cTn id="54" dur="2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5" fill="hold" nodeType="afterGroup">
                            <p:stCondLst>
                              <p:cond delay="2700"/>
                            </p:stCondLst>
                            <p:childTnLst>
                              <p:par>
                                <p:cTn id="56" presetID="15"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200" fill="hold"/>
                                        <p:tgtEl>
                                          <p:spTgt spid="7"/>
                                        </p:tgtEl>
                                        <p:attrNameLst>
                                          <p:attrName>ppt_w</p:attrName>
                                        </p:attrNameLst>
                                      </p:cBhvr>
                                      <p:tavLst>
                                        <p:tav tm="0">
                                          <p:val>
                                            <p:fltVal val="0"/>
                                          </p:val>
                                        </p:tav>
                                        <p:tav tm="100000">
                                          <p:val>
                                            <p:strVal val="#ppt_w"/>
                                          </p:val>
                                        </p:tav>
                                      </p:tavLst>
                                    </p:anim>
                                    <p:anim calcmode="lin" valueType="num">
                                      <p:cBhvr>
                                        <p:cTn id="59" dur="200" fill="hold"/>
                                        <p:tgtEl>
                                          <p:spTgt spid="7"/>
                                        </p:tgtEl>
                                        <p:attrNameLst>
                                          <p:attrName>ppt_h</p:attrName>
                                        </p:attrNameLst>
                                      </p:cBhvr>
                                      <p:tavLst>
                                        <p:tav tm="0">
                                          <p:val>
                                            <p:fltVal val="0"/>
                                          </p:val>
                                        </p:tav>
                                        <p:tav tm="100000">
                                          <p:val>
                                            <p:strVal val="#ppt_h"/>
                                          </p:val>
                                        </p:tav>
                                      </p:tavLst>
                                    </p:anim>
                                    <p:anim calcmode="lin" valueType="num">
                                      <p:cBhvr>
                                        <p:cTn id="60" dur="200" fill="hold"/>
                                        <p:tgtEl>
                                          <p:spTgt spid="7"/>
                                        </p:tgtEl>
                                        <p:attrNameLst>
                                          <p:attrName>ppt_x</p:attrName>
                                        </p:attrNameLst>
                                      </p:cBhvr>
                                      <p:tavLst>
                                        <p:tav tm="0" fmla="#ppt_x+(cos(-2*pi*(1-$))*-#ppt_x-sin(-2*pi*(1-$))*(1-#ppt_y))*(1-$)">
                                          <p:val>
                                            <p:fltVal val="0"/>
                                          </p:val>
                                        </p:tav>
                                        <p:tav tm="100000">
                                          <p:val>
                                            <p:fltVal val="1"/>
                                          </p:val>
                                        </p:tav>
                                      </p:tavLst>
                                    </p:anim>
                                    <p:anim calcmode="lin" valueType="num">
                                      <p:cBhvr>
                                        <p:cTn id="61" dur="2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2" fill="hold" nodeType="afterGroup">
                            <p:stCondLst>
                              <p:cond delay="2900"/>
                            </p:stCondLst>
                            <p:childTnLst>
                              <p:par>
                                <p:cTn id="63" presetID="15"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200" fill="hold"/>
                                        <p:tgtEl>
                                          <p:spTgt spid="9"/>
                                        </p:tgtEl>
                                        <p:attrNameLst>
                                          <p:attrName>ppt_w</p:attrName>
                                        </p:attrNameLst>
                                      </p:cBhvr>
                                      <p:tavLst>
                                        <p:tav tm="0">
                                          <p:val>
                                            <p:fltVal val="0"/>
                                          </p:val>
                                        </p:tav>
                                        <p:tav tm="100000">
                                          <p:val>
                                            <p:strVal val="#ppt_w"/>
                                          </p:val>
                                        </p:tav>
                                      </p:tavLst>
                                    </p:anim>
                                    <p:anim calcmode="lin" valueType="num">
                                      <p:cBhvr>
                                        <p:cTn id="66" dur="200" fill="hold"/>
                                        <p:tgtEl>
                                          <p:spTgt spid="9"/>
                                        </p:tgtEl>
                                        <p:attrNameLst>
                                          <p:attrName>ppt_h</p:attrName>
                                        </p:attrNameLst>
                                      </p:cBhvr>
                                      <p:tavLst>
                                        <p:tav tm="0">
                                          <p:val>
                                            <p:fltVal val="0"/>
                                          </p:val>
                                        </p:tav>
                                        <p:tav tm="100000">
                                          <p:val>
                                            <p:strVal val="#ppt_h"/>
                                          </p:val>
                                        </p:tav>
                                      </p:tavLst>
                                    </p:anim>
                                    <p:anim calcmode="lin" valueType="num">
                                      <p:cBhvr>
                                        <p:cTn id="67" dur="200" fill="hold"/>
                                        <p:tgtEl>
                                          <p:spTgt spid="9"/>
                                        </p:tgtEl>
                                        <p:attrNameLst>
                                          <p:attrName>ppt_x</p:attrName>
                                        </p:attrNameLst>
                                      </p:cBhvr>
                                      <p:tavLst>
                                        <p:tav tm="0" fmla="#ppt_x+(cos(-2*pi*(1-$))*-#ppt_x-sin(-2*pi*(1-$))*(1-#ppt_y))*(1-$)">
                                          <p:val>
                                            <p:fltVal val="0"/>
                                          </p:val>
                                        </p:tav>
                                        <p:tav tm="100000">
                                          <p:val>
                                            <p:fltVal val="1"/>
                                          </p:val>
                                        </p:tav>
                                      </p:tavLst>
                                    </p:anim>
                                    <p:anim calcmode="lin" valueType="num">
                                      <p:cBhvr>
                                        <p:cTn id="68" dur="2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3100"/>
                            </p:stCondLst>
                            <p:childTnLst>
                              <p:par>
                                <p:cTn id="70" presetID="15" presetClass="entr" presetSubtype="0"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p:cTn id="72" dur="200" fill="hold"/>
                                        <p:tgtEl>
                                          <p:spTgt spid="8"/>
                                        </p:tgtEl>
                                        <p:attrNameLst>
                                          <p:attrName>ppt_w</p:attrName>
                                        </p:attrNameLst>
                                      </p:cBhvr>
                                      <p:tavLst>
                                        <p:tav tm="0">
                                          <p:val>
                                            <p:fltVal val="0"/>
                                          </p:val>
                                        </p:tav>
                                        <p:tav tm="100000">
                                          <p:val>
                                            <p:strVal val="#ppt_w"/>
                                          </p:val>
                                        </p:tav>
                                      </p:tavLst>
                                    </p:anim>
                                    <p:anim calcmode="lin" valueType="num">
                                      <p:cBhvr>
                                        <p:cTn id="73" dur="200" fill="hold"/>
                                        <p:tgtEl>
                                          <p:spTgt spid="8"/>
                                        </p:tgtEl>
                                        <p:attrNameLst>
                                          <p:attrName>ppt_h</p:attrName>
                                        </p:attrNameLst>
                                      </p:cBhvr>
                                      <p:tavLst>
                                        <p:tav tm="0">
                                          <p:val>
                                            <p:fltVal val="0"/>
                                          </p:val>
                                        </p:tav>
                                        <p:tav tm="100000">
                                          <p:val>
                                            <p:strVal val="#ppt_h"/>
                                          </p:val>
                                        </p:tav>
                                      </p:tavLst>
                                    </p:anim>
                                    <p:anim calcmode="lin" valueType="num">
                                      <p:cBhvr>
                                        <p:cTn id="74" dur="200" fill="hold"/>
                                        <p:tgtEl>
                                          <p:spTgt spid="8"/>
                                        </p:tgtEl>
                                        <p:attrNameLst>
                                          <p:attrName>ppt_x</p:attrName>
                                        </p:attrNameLst>
                                      </p:cBhvr>
                                      <p:tavLst>
                                        <p:tav tm="0" fmla="#ppt_x+(cos(-2*pi*(1-$))*-#ppt_x-sin(-2*pi*(1-$))*(1-#ppt_y))*(1-$)">
                                          <p:val>
                                            <p:fltVal val="0"/>
                                          </p:val>
                                        </p:tav>
                                        <p:tav tm="100000">
                                          <p:val>
                                            <p:fltVal val="1"/>
                                          </p:val>
                                        </p:tav>
                                      </p:tavLst>
                                    </p:anim>
                                    <p:anim calcmode="lin" valueType="num">
                                      <p:cBhvr>
                                        <p:cTn id="75" dur="2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3300"/>
                            </p:stCondLst>
                            <p:childTnLst>
                              <p:par>
                                <p:cTn id="77" presetID="15" presetClass="entr" presetSubtype="0" fill="hold" nodeType="after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200" fill="hold"/>
                                        <p:tgtEl>
                                          <p:spTgt spid="2"/>
                                        </p:tgtEl>
                                        <p:attrNameLst>
                                          <p:attrName>ppt_w</p:attrName>
                                        </p:attrNameLst>
                                      </p:cBhvr>
                                      <p:tavLst>
                                        <p:tav tm="0">
                                          <p:val>
                                            <p:fltVal val="0"/>
                                          </p:val>
                                        </p:tav>
                                        <p:tav tm="100000">
                                          <p:val>
                                            <p:strVal val="#ppt_w"/>
                                          </p:val>
                                        </p:tav>
                                      </p:tavLst>
                                    </p:anim>
                                    <p:anim calcmode="lin" valueType="num">
                                      <p:cBhvr>
                                        <p:cTn id="80" dur="200" fill="hold"/>
                                        <p:tgtEl>
                                          <p:spTgt spid="2"/>
                                        </p:tgtEl>
                                        <p:attrNameLst>
                                          <p:attrName>ppt_h</p:attrName>
                                        </p:attrNameLst>
                                      </p:cBhvr>
                                      <p:tavLst>
                                        <p:tav tm="0">
                                          <p:val>
                                            <p:fltVal val="0"/>
                                          </p:val>
                                        </p:tav>
                                        <p:tav tm="100000">
                                          <p:val>
                                            <p:strVal val="#ppt_h"/>
                                          </p:val>
                                        </p:tav>
                                      </p:tavLst>
                                    </p:anim>
                                    <p:anim calcmode="lin" valueType="num">
                                      <p:cBhvr>
                                        <p:cTn id="81" dur="200" fill="hold"/>
                                        <p:tgtEl>
                                          <p:spTgt spid="2"/>
                                        </p:tgtEl>
                                        <p:attrNameLst>
                                          <p:attrName>ppt_x</p:attrName>
                                        </p:attrNameLst>
                                      </p:cBhvr>
                                      <p:tavLst>
                                        <p:tav tm="0" fmla="#ppt_x+(cos(-2*pi*(1-$))*-#ppt_x-sin(-2*pi*(1-$))*(1-#ppt_y))*(1-$)">
                                          <p:val>
                                            <p:fltVal val="0"/>
                                          </p:val>
                                        </p:tav>
                                        <p:tav tm="100000">
                                          <p:val>
                                            <p:fltVal val="1"/>
                                          </p:val>
                                        </p:tav>
                                      </p:tavLst>
                                    </p:anim>
                                    <p:anim calcmode="lin" valueType="num">
                                      <p:cBhvr>
                                        <p:cTn id="82" dur="2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3" fill="hold" nodeType="afterGroup">
                            <p:stCondLst>
                              <p:cond delay="3500"/>
                            </p:stCondLst>
                            <p:childTnLst>
                              <p:par>
                                <p:cTn id="84" presetID="15"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200" fill="hold"/>
                                        <p:tgtEl>
                                          <p:spTgt spid="12"/>
                                        </p:tgtEl>
                                        <p:attrNameLst>
                                          <p:attrName>ppt_w</p:attrName>
                                        </p:attrNameLst>
                                      </p:cBhvr>
                                      <p:tavLst>
                                        <p:tav tm="0">
                                          <p:val>
                                            <p:fltVal val="0"/>
                                          </p:val>
                                        </p:tav>
                                        <p:tav tm="100000">
                                          <p:val>
                                            <p:strVal val="#ppt_w"/>
                                          </p:val>
                                        </p:tav>
                                      </p:tavLst>
                                    </p:anim>
                                    <p:anim calcmode="lin" valueType="num">
                                      <p:cBhvr>
                                        <p:cTn id="87" dur="200" fill="hold"/>
                                        <p:tgtEl>
                                          <p:spTgt spid="12"/>
                                        </p:tgtEl>
                                        <p:attrNameLst>
                                          <p:attrName>ppt_h</p:attrName>
                                        </p:attrNameLst>
                                      </p:cBhvr>
                                      <p:tavLst>
                                        <p:tav tm="0">
                                          <p:val>
                                            <p:fltVal val="0"/>
                                          </p:val>
                                        </p:tav>
                                        <p:tav tm="100000">
                                          <p:val>
                                            <p:strVal val="#ppt_h"/>
                                          </p:val>
                                        </p:tav>
                                      </p:tavLst>
                                    </p:anim>
                                    <p:anim calcmode="lin" valueType="num">
                                      <p:cBhvr>
                                        <p:cTn id="88" dur="200" fill="hold"/>
                                        <p:tgtEl>
                                          <p:spTgt spid="12"/>
                                        </p:tgtEl>
                                        <p:attrNameLst>
                                          <p:attrName>ppt_x</p:attrName>
                                        </p:attrNameLst>
                                      </p:cBhvr>
                                      <p:tavLst>
                                        <p:tav tm="0" fmla="#ppt_x+(cos(-2*pi*(1-$))*-#ppt_x-sin(-2*pi*(1-$))*(1-#ppt_y))*(1-$)">
                                          <p:val>
                                            <p:fltVal val="0"/>
                                          </p:val>
                                        </p:tav>
                                        <p:tav tm="100000">
                                          <p:val>
                                            <p:fltVal val="1"/>
                                          </p:val>
                                        </p:tav>
                                      </p:tavLst>
                                    </p:anim>
                                    <p:anim calcmode="lin" valueType="num">
                                      <p:cBhvr>
                                        <p:cTn id="89" dur="2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499"/>
                                          </p:stCondLst>
                                        </p:cTn>
                                        <p:tgtEl>
                                          <p:spTgt spid="1727527"/>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499"/>
                                          </p:stCondLst>
                                        </p:cTn>
                                        <p:tgtEl>
                                          <p:spTgt spid="1727528"/>
                                        </p:tgtEl>
                                        <p:attrNameLst>
                                          <p:attrName>style.visibility</p:attrName>
                                        </p:attrNameLst>
                                      </p:cBhvr>
                                      <p:to>
                                        <p:strVal val="visible"/>
                                      </p:to>
                                    </p:set>
                                  </p:childTnLst>
                                </p:cTn>
                              </p:par>
                            </p:childTnLst>
                          </p:cTn>
                        </p:par>
                        <p:par>
                          <p:cTn id="98" fill="hold">
                            <p:stCondLst>
                              <p:cond delay="500"/>
                            </p:stCondLst>
                            <p:childTnLst>
                              <p:par>
                                <p:cTn id="99" presetID="1" presetClass="entr" presetSubtype="0" fill="hold" grpId="0" nodeType="afterEffect">
                                  <p:stCondLst>
                                    <p:cond delay="0"/>
                                  </p:stCondLst>
                                  <p:childTnLst>
                                    <p:set>
                                      <p:cBhvr>
                                        <p:cTn id="100" dur="1" fill="hold">
                                          <p:stCondLst>
                                            <p:cond delay="499"/>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1" grpId="0" autoUpdateAnimBg="0"/>
      <p:bldP spid="1727522" grpId="0" autoUpdateAnimBg="0"/>
      <p:bldP spid="1727527" grpId="0" autoUpdateAnimBg="0"/>
      <p:bldP spid="1727528" grpId="0" autoUpdateAnimBg="0"/>
      <p:bldP spid="41" grpId="0"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57250"/>
            <a:ext cx="9140269" cy="5143500"/>
          </a:xfrm>
          <a:prstGeom prst="rect">
            <a:avLst/>
          </a:prstGeom>
        </p:spPr>
      </p:pic>
      <p:sp>
        <p:nvSpPr>
          <p:cNvPr id="3" name="Title 2"/>
          <p:cNvSpPr>
            <a:spLocks noGrp="1"/>
          </p:cNvSpPr>
          <p:nvPr>
            <p:ph type="ctrTitle"/>
          </p:nvPr>
        </p:nvSpPr>
        <p:spPr>
          <a:xfrm>
            <a:off x="0" y="857250"/>
            <a:ext cx="3923928" cy="5143500"/>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ما هو الأمر الأكثر أهمية ليسوع عندما توقع الصليب؟</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707515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descr="prayer_hands folde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857251"/>
            <a:ext cx="9144000" cy="5148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2" name="Title 1"/>
          <p:cNvSpPr>
            <a:spLocks noGrp="1"/>
          </p:cNvSpPr>
          <p:nvPr>
            <p:ph type="title"/>
          </p:nvPr>
        </p:nvSpPr>
        <p:spPr>
          <a:xfrm>
            <a:off x="26990" y="857250"/>
            <a:ext cx="9117011" cy="1600200"/>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صلى يسوع لأجل وحدتنا (يوحنا 17)</a:t>
            </a:r>
            <a:endParaRPr lang="en-US" sz="3600" b="1" dirty="0">
              <a:latin typeface="Arial" panose="020B0604020202020204" pitchFamily="34" charset="0"/>
              <a:ea typeface="ＭＳ Ｐゴシック" charset="0"/>
              <a:cs typeface="Arial" panose="020B0604020202020204" pitchFamily="34" charset="0"/>
            </a:endParaRPr>
          </a:p>
        </p:txBody>
      </p:sp>
      <p:sp>
        <p:nvSpPr>
          <p:cNvPr id="112643" name="TextBox 4"/>
          <p:cNvSpPr txBox="1">
            <a:spLocks noChangeArrowheads="1"/>
          </p:cNvSpPr>
          <p:nvPr/>
        </p:nvSpPr>
        <p:spPr bwMode="auto">
          <a:xfrm>
            <a:off x="2362200" y="2343152"/>
            <a:ext cx="381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718773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857250"/>
            <a:ext cx="9180512" cy="5143500"/>
          </a:xfrm>
          <a:prstGeom prst="rect">
            <a:avLst/>
          </a:prstGeom>
        </p:spPr>
      </p:pic>
      <p:sp>
        <p:nvSpPr>
          <p:cNvPr id="3" name="Title 2"/>
          <p:cNvSpPr>
            <a:spLocks noGrp="1"/>
          </p:cNvSpPr>
          <p:nvPr>
            <p:ph type="ctrTitle"/>
          </p:nvPr>
        </p:nvSpPr>
        <p:spPr>
          <a:xfrm>
            <a:off x="0" y="980729"/>
            <a:ext cx="9144000" cy="1102519"/>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ما هي الوحدة؟</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10887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849630"/>
            <a:ext cx="9144000" cy="5151120"/>
          </a:xfrm>
          <a:prstGeom prst="rect">
            <a:avLst/>
          </a:prstGeom>
        </p:spPr>
      </p:pic>
      <p:sp>
        <p:nvSpPr>
          <p:cNvPr id="3" name="Title 2"/>
          <p:cNvSpPr>
            <a:spLocks noGrp="1"/>
          </p:cNvSpPr>
          <p:nvPr>
            <p:ph type="ctrTitle"/>
          </p:nvPr>
        </p:nvSpPr>
        <p:spPr>
          <a:xfrm>
            <a:off x="0" y="980729"/>
            <a:ext cx="9144000" cy="1102519"/>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توحيد الزي</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25331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857250"/>
            <a:ext cx="9144000" cy="513595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9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لماذا الوحدة؟</a:t>
            </a:r>
            <a:endParaRPr lang="en-US" sz="96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ثلاثة أسباب للوحدة</a:t>
            </a:r>
            <a:endParaRPr kumimoji="0" lang="en-US" sz="48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2237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857250"/>
            <a:ext cx="9169400" cy="515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 name="Group 12"/>
          <p:cNvGrpSpPr>
            <a:grpSpLocks/>
          </p:cNvGrpSpPr>
          <p:nvPr/>
        </p:nvGrpSpPr>
        <p:grpSpPr bwMode="auto">
          <a:xfrm>
            <a:off x="36513" y="857250"/>
            <a:ext cx="9144000" cy="5143500"/>
            <a:chOff x="0" y="0"/>
            <a:chExt cx="9144000" cy="6858000"/>
          </a:xfrm>
        </p:grpSpPr>
      </p:grpSp>
      <p:sp>
        <p:nvSpPr>
          <p:cNvPr id="27" name="WordArt 53"/>
          <p:cNvSpPr>
            <a:spLocks noChangeArrowheads="1" noChangeShapeType="1" noTextEdit="1"/>
          </p:cNvSpPr>
          <p:nvPr/>
        </p:nvSpPr>
        <p:spPr bwMode="auto">
          <a:xfrm>
            <a:off x="2748928" y="2276872"/>
            <a:ext cx="4191000" cy="21145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rPr>
              <a:t>الوحدة</a:t>
            </a:r>
            <a:endParaRPr kumimoji="0" lang="en-US"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ar-JO"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1. الوحدة تنمي الكنيسة (20-23)</a:t>
            </a:r>
            <a:r>
              <a:rPr lang="en-US"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en-US" dirty="0">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416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2000"/>
                                  </p:stCondLst>
                                  <p:childTnLst>
                                    <p:set>
                                      <p:cBhvr>
                                        <p:cTn id="6" dur="1" fill="hold">
                                          <p:stCondLst>
                                            <p:cond delay="1099"/>
                                          </p:stCondLst>
                                        </p:cTn>
                                        <p:tgtEl>
                                          <p:spTgt spid="13"/>
                                        </p:tgtEl>
                                        <p:attrNameLst>
                                          <p:attrName>style.visibility</p:attrName>
                                        </p:attrNameLst>
                                      </p:cBhvr>
                                      <p:to>
                                        <p:strVal val="visible"/>
                                      </p:to>
                                    </p:set>
                                  </p:childTnLst>
                                </p:cTn>
                              </p:par>
                            </p:childTnLst>
                          </p:cTn>
                        </p:par>
                        <p:par>
                          <p:cTn id="7" fill="hold" nodeType="withGroup">
                            <p:stCondLst>
                              <p:cond delay="3100"/>
                            </p:stCondLst>
                            <p:childTnLst>
                              <p:par>
                                <p:cTn id="8" presetID="9"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childTnLst>
                          </p:cTn>
                        </p:par>
                        <p:par>
                          <p:cTn id="11" fill="hold" nodeType="afterGroup">
                            <p:stCondLst>
                              <p:cond delay="3600"/>
                            </p:stCondLst>
                            <p:childTnLst>
                              <p:par>
                                <p:cTn id="12" presetID="9"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dissolv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6512" y="857250"/>
            <a:ext cx="6858000" cy="5143500"/>
          </a:xfrm>
          <a:prstGeom prst="rect">
            <a:avLst/>
          </a:prstGeom>
        </p:spPr>
      </p:pic>
      <p:sp>
        <p:nvSpPr>
          <p:cNvPr id="3" name="Title 2"/>
          <p:cNvSpPr>
            <a:spLocks noGrp="1"/>
          </p:cNvSpPr>
          <p:nvPr>
            <p:ph type="ctrTitle"/>
          </p:nvPr>
        </p:nvSpPr>
        <p:spPr>
          <a:xfrm>
            <a:off x="5508104" y="857250"/>
            <a:ext cx="3635896" cy="5143500"/>
          </a:xfrm>
          <a:solidFill>
            <a:schemeClr val="tx1"/>
          </a:solidFill>
        </p:spPr>
        <p:txBody>
          <a:bodyPr/>
          <a:lstStyle/>
          <a:p>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ولست أسأل من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أجل هؤلاء فقط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بل أيضاً من أجل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الذين يؤمنون بي بكلامهم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(يوحنا 17: 20)</a:t>
            </a:r>
            <a:endParaRPr lang="en-US"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591762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07504" y="857250"/>
            <a:ext cx="6456276" cy="5143500"/>
          </a:xfrm>
          <a:prstGeom prst="rect">
            <a:avLst/>
          </a:prstGeom>
        </p:spPr>
      </p:pic>
      <p:sp>
        <p:nvSpPr>
          <p:cNvPr id="3" name="Title 2"/>
          <p:cNvSpPr>
            <a:spLocks noGrp="1"/>
          </p:cNvSpPr>
          <p:nvPr>
            <p:ph type="ctrTitle"/>
          </p:nvPr>
        </p:nvSpPr>
        <p:spPr>
          <a:xfrm>
            <a:off x="5508104" y="857250"/>
            <a:ext cx="3635896" cy="5143500"/>
          </a:xfrm>
          <a:solidFill>
            <a:schemeClr val="tx1"/>
          </a:solidFill>
        </p:spPr>
        <p:txBody>
          <a:bodyPr/>
          <a:lstStyle/>
          <a:p>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ليكون الجميع واحداً كما أنك أنت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أيها الآب في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وأنا فيك</a:t>
            </a:r>
            <a:br>
              <a:rPr lang="en-SG"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en-SG"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a:t>
            </a:r>
            <a:r>
              <a:rPr lang="ar-JO"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17: 21أ</a:t>
            </a:r>
            <a:r>
              <a:rPr lang="en-SG"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a:t>
            </a:r>
            <a:endParaRPr lang="en-US"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728512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5" name="Group 2"/>
          <p:cNvGrpSpPr>
            <a:grpSpLocks/>
          </p:cNvGrpSpPr>
          <p:nvPr/>
        </p:nvGrpSpPr>
        <p:grpSpPr bwMode="auto">
          <a:xfrm>
            <a:off x="-53975" y="857251"/>
            <a:ext cx="9350375" cy="5273279"/>
            <a:chOff x="-34" y="0"/>
            <a:chExt cx="5890" cy="4429"/>
          </a:xfrm>
        </p:grpSpPr>
        <p:sp>
          <p:nvSpPr>
            <p:cNvPr id="5123"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24"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26" name="Group 5"/>
          <p:cNvGrpSpPr>
            <a:grpSpLocks/>
          </p:cNvGrpSpPr>
          <p:nvPr/>
        </p:nvGrpSpPr>
        <p:grpSpPr bwMode="auto">
          <a:xfrm>
            <a:off x="1905000" y="1743076"/>
            <a:ext cx="5219700" cy="3914775"/>
            <a:chOff x="1200" y="696"/>
            <a:chExt cx="3288" cy="3288"/>
          </a:xfrm>
        </p:grpSpPr>
        <p:sp>
          <p:nvSpPr>
            <p:cNvPr id="5126"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27"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128" name="AutoShape 8"/>
          <p:cNvSpPr>
            <a:spLocks noChangeArrowheads="1"/>
          </p:cNvSpPr>
          <p:nvPr/>
        </p:nvSpPr>
        <p:spPr bwMode="auto">
          <a:xfrm>
            <a:off x="1733550" y="1332310"/>
            <a:ext cx="5791200" cy="356235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660066"/>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29" name="Text Box 9"/>
          <p:cNvSpPr txBox="1">
            <a:spLocks noChangeArrowheads="1"/>
          </p:cNvSpPr>
          <p:nvPr/>
        </p:nvSpPr>
        <p:spPr bwMode="auto">
          <a:xfrm>
            <a:off x="3581400" y="1143001"/>
            <a:ext cx="55626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32" name="AutoShape 12"/>
          <p:cNvSpPr>
            <a:spLocks noChangeArrowheads="1"/>
          </p:cNvSpPr>
          <p:nvPr/>
        </p:nvSpPr>
        <p:spPr bwMode="auto">
          <a:xfrm rot="50350481">
            <a:off x="6678412" y="4273129"/>
            <a:ext cx="1008000" cy="917079"/>
          </a:xfrm>
          <a:prstGeom prst="triangle">
            <a:avLst>
              <a:gd name="adj" fmla="val 44669"/>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34" name="Text Box 14"/>
          <p:cNvSpPr txBox="1">
            <a:spLocks noChangeArrowheads="1"/>
          </p:cNvSpPr>
          <p:nvPr/>
        </p:nvSpPr>
        <p:spPr bwMode="auto">
          <a:xfrm>
            <a:off x="4114800" y="2492896"/>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5" name="AutoShape 15"/>
          <p:cNvSpPr>
            <a:spLocks noChangeArrowheads="1"/>
          </p:cNvSpPr>
          <p:nvPr/>
        </p:nvSpPr>
        <p:spPr bwMode="auto">
          <a:xfrm rot="14452042">
            <a:off x="1609232" y="4266604"/>
            <a:ext cx="1168618" cy="917079"/>
          </a:xfrm>
          <a:prstGeom prst="triangle">
            <a:avLst>
              <a:gd name="adj" fmla="val 55566"/>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36" name="Text Box 16"/>
          <p:cNvSpPr txBox="1">
            <a:spLocks noChangeArrowheads="1"/>
          </p:cNvSpPr>
          <p:nvPr/>
        </p:nvSpPr>
        <p:spPr bwMode="auto">
          <a:xfrm>
            <a:off x="5508104" y="3880248"/>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7" name="Text Box 17"/>
          <p:cNvSpPr txBox="1">
            <a:spLocks noChangeArrowheads="1"/>
          </p:cNvSpPr>
          <p:nvPr/>
        </p:nvSpPr>
        <p:spPr bwMode="auto">
          <a:xfrm>
            <a:off x="2667000" y="3880248"/>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8" name="Text Box 18"/>
          <p:cNvSpPr txBox="1">
            <a:spLocks noChangeArrowheads="1"/>
          </p:cNvSpPr>
          <p:nvPr/>
        </p:nvSpPr>
        <p:spPr bwMode="auto">
          <a:xfrm>
            <a:off x="1905000" y="422108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9" name="AutoShape 19"/>
          <p:cNvSpPr>
            <a:spLocks noChangeArrowheads="1"/>
          </p:cNvSpPr>
          <p:nvPr/>
        </p:nvSpPr>
        <p:spPr bwMode="auto">
          <a:xfrm>
            <a:off x="3696272" y="1368220"/>
            <a:ext cx="1883840" cy="917079"/>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140" name="Group 20"/>
          <p:cNvGrpSpPr>
            <a:grpSpLocks/>
          </p:cNvGrpSpPr>
          <p:nvPr/>
        </p:nvGrpSpPr>
        <p:grpSpPr bwMode="auto">
          <a:xfrm>
            <a:off x="3629025" y="3003947"/>
            <a:ext cx="1981200" cy="1721197"/>
            <a:chOff x="2286" y="1803"/>
            <a:chExt cx="1248" cy="1104"/>
          </a:xfrm>
        </p:grpSpPr>
        <p:sp>
          <p:nvSpPr>
            <p:cNvPr id="5141"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42" name="Text Box 22"/>
            <p:cNvSpPr txBox="1">
              <a:spLocks noChangeArrowheads="1"/>
            </p:cNvSpPr>
            <p:nvPr/>
          </p:nvSpPr>
          <p:spPr bwMode="auto">
            <a:xfrm>
              <a:off x="2448" y="2112"/>
              <a:ext cx="864" cy="45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5143" name="Text Box 23"/>
          <p:cNvSpPr txBox="1">
            <a:spLocks noChangeArrowheads="1"/>
          </p:cNvSpPr>
          <p:nvPr/>
        </p:nvSpPr>
        <p:spPr bwMode="auto">
          <a:xfrm>
            <a:off x="3714750" y="170080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44" name="Text Box 24"/>
          <p:cNvSpPr txBox="1">
            <a:spLocks noChangeArrowheads="1"/>
          </p:cNvSpPr>
          <p:nvPr/>
        </p:nvSpPr>
        <p:spPr bwMode="auto">
          <a:xfrm>
            <a:off x="5486400" y="422108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45" name="WordArt 25"/>
          <p:cNvSpPr>
            <a:spLocks noChangeArrowheads="1" noChangeShapeType="1" noTextEdit="1"/>
          </p:cNvSpPr>
          <p:nvPr/>
        </p:nvSpPr>
        <p:spPr bwMode="auto">
          <a:xfrm rot="-3731304">
            <a:off x="2130426" y="2740820"/>
            <a:ext cx="8001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5146" name="WordArt 26"/>
          <p:cNvSpPr>
            <a:spLocks noChangeArrowheads="1" noChangeShapeType="1" noTextEdit="1"/>
          </p:cNvSpPr>
          <p:nvPr/>
        </p:nvSpPr>
        <p:spPr bwMode="auto">
          <a:xfrm rot="3668274">
            <a:off x="6091238" y="2740820"/>
            <a:ext cx="8001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5147" name="WordArt 27"/>
          <p:cNvSpPr>
            <a:spLocks noChangeArrowheads="1" noChangeShapeType="1" noTextEdit="1"/>
          </p:cNvSpPr>
          <p:nvPr/>
        </p:nvSpPr>
        <p:spPr bwMode="auto">
          <a:xfrm>
            <a:off x="4038600" y="5336382"/>
            <a:ext cx="1119188" cy="153591"/>
          </a:xfrm>
          <a:prstGeom prst="rect">
            <a:avLst/>
          </a:prstGeom>
        </p:spPr>
        <p:txBody>
          <a:bodyPr spcFirstLastPara="1" wrap="none" fromWordArt="1">
            <a:prstTxWarp prst="textArchDown">
              <a:avLst>
                <a:gd name="adj"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5148" name="Text Box 28"/>
          <p:cNvSpPr txBox="1">
            <a:spLocks noChangeArrowheads="1"/>
          </p:cNvSpPr>
          <p:nvPr/>
        </p:nvSpPr>
        <p:spPr bwMode="auto">
          <a:xfrm>
            <a:off x="0" y="5772151"/>
            <a:ext cx="5943600" cy="30777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هـ . واين هاوس، جداول العقائد واللاهوت المسيحي، ص 45</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52090" y="857251"/>
            <a:ext cx="4103886" cy="789385"/>
          </a:xfrm>
          <a:effectLst>
            <a:outerShdw blurRad="50800" dist="38100" dir="2700000">
              <a:srgbClr val="000000">
                <a:alpha val="43000"/>
              </a:srgbClr>
            </a:outerShdw>
          </a:effectLst>
        </p:spPr>
        <p:txBody>
          <a:bodyPr/>
          <a:lstStyle/>
          <a:p>
            <a:pPr algn="l">
              <a:defRPr/>
            </a:pPr>
            <a:r>
              <a:rPr lang="ar-JO" dirty="0">
                <a:solidFill>
                  <a:srgbClr val="FFFFFF"/>
                </a:solidFill>
                <a:latin typeface="Arial" panose="020B0604020202020204" pitchFamily="34" charset="0"/>
                <a:cs typeface="Arial" panose="020B0604020202020204" pitchFamily="34" charset="0"/>
              </a:rPr>
              <a:t>الثالوث</a:t>
            </a:r>
            <a:endParaRPr lang="en-US" dirty="0">
              <a:solidFill>
                <a:srgbClr val="FFFFFF"/>
              </a:solidFill>
              <a:latin typeface="Arial" panose="020B0604020202020204" pitchFamily="34" charset="0"/>
              <a:cs typeface="Arial" panose="020B0604020202020204" pitchFamily="34" charset="0"/>
            </a:endParaRPr>
          </a:p>
        </p:txBody>
      </p:sp>
      <p:sp>
        <p:nvSpPr>
          <p:cNvPr id="30" name="Title 1"/>
          <p:cNvSpPr txBox="1">
            <a:spLocks/>
          </p:cNvSpPr>
          <p:nvPr/>
        </p:nvSpPr>
        <p:spPr bwMode="auto">
          <a:xfrm>
            <a:off x="4788025" y="836713"/>
            <a:ext cx="4464373" cy="789385"/>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ثلاثة في وحدة</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7864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1500"/>
                                  </p:stCondLst>
                                  <p:childTnLst>
                                    <p:set>
                                      <p:cBhvr>
                                        <p:cTn id="6" dur="1" fill="hold">
                                          <p:stCondLst>
                                            <p:cond delay="0"/>
                                          </p:stCondLst>
                                        </p:cTn>
                                        <p:tgtEl>
                                          <p:spTgt spid="5140"/>
                                        </p:tgtEl>
                                        <p:attrNameLst>
                                          <p:attrName>style.visibility</p:attrName>
                                        </p:attrNameLst>
                                      </p:cBhvr>
                                      <p:to>
                                        <p:strVal val="visible"/>
                                      </p:to>
                                    </p:set>
                                    <p:anim calcmode="lin" valueType="num">
                                      <p:cBhvr>
                                        <p:cTn id="7" dur="500" fill="hold"/>
                                        <p:tgtEl>
                                          <p:spTgt spid="5140"/>
                                        </p:tgtEl>
                                        <p:attrNameLst>
                                          <p:attrName>ppt_w</p:attrName>
                                        </p:attrNameLst>
                                      </p:cBhvr>
                                      <p:tavLst>
                                        <p:tav tm="0">
                                          <p:val>
                                            <p:fltVal val="0"/>
                                          </p:val>
                                        </p:tav>
                                        <p:tav tm="100000">
                                          <p:val>
                                            <p:strVal val="#ppt_w"/>
                                          </p:val>
                                        </p:tav>
                                      </p:tavLst>
                                    </p:anim>
                                    <p:anim calcmode="lin" valueType="num">
                                      <p:cBhvr>
                                        <p:cTn id="8" dur="500" fill="hold"/>
                                        <p:tgtEl>
                                          <p:spTgt spid="5140"/>
                                        </p:tgtEl>
                                        <p:attrNameLst>
                                          <p:attrName>ppt_h</p:attrName>
                                        </p:attrNameLst>
                                      </p:cBhvr>
                                      <p:tavLst>
                                        <p:tav tm="0">
                                          <p:val>
                                            <p:fltVal val="0"/>
                                          </p:val>
                                        </p:tav>
                                        <p:tav tm="100000">
                                          <p:val>
                                            <p:strVal val="#ppt_h"/>
                                          </p:val>
                                        </p:tav>
                                      </p:tavLst>
                                    </p:anim>
                                    <p:animEffect transition="in" filter="fade">
                                      <p:cBhvr>
                                        <p:cTn id="9" dur="500"/>
                                        <p:tgtEl>
                                          <p:spTgt spid="5140"/>
                                        </p:tgtEl>
                                      </p:cBhvr>
                                    </p:animEffect>
                                  </p:childTnLst>
                                </p:cTn>
                              </p:par>
                            </p:childTnLst>
                          </p:cTn>
                        </p:par>
                        <p:par>
                          <p:cTn id="10" fill="hold" nodeType="afterGroup">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5143"/>
                                        </p:tgtEl>
                                        <p:attrNameLst>
                                          <p:attrName>style.visibility</p:attrName>
                                        </p:attrNameLst>
                                      </p:cBhvr>
                                      <p:to>
                                        <p:strVal val="visible"/>
                                      </p:to>
                                    </p:set>
                                    <p:animEffect transition="in" filter="fade">
                                      <p:cBhvr>
                                        <p:cTn id="13" dur="2000"/>
                                        <p:tgtEl>
                                          <p:spTgt spid="5143"/>
                                        </p:tgtEl>
                                      </p:cBhvr>
                                    </p:animEffect>
                                  </p:childTnLst>
                                </p:cTn>
                              </p:par>
                            </p:childTnLst>
                          </p:cTn>
                        </p:par>
                        <p:par>
                          <p:cTn id="14" fill="hold" nodeType="afterGroup">
                            <p:stCondLst>
                              <p:cond delay="4000"/>
                            </p:stCondLst>
                            <p:childTnLst>
                              <p:par>
                                <p:cTn id="15" presetID="10" presetClass="entr" presetSubtype="0" fill="hold" grpId="0" nodeType="afterEffect">
                                  <p:stCondLst>
                                    <p:cond delay="0"/>
                                  </p:stCondLst>
                                  <p:childTnLst>
                                    <p:set>
                                      <p:cBhvr>
                                        <p:cTn id="16" dur="1" fill="hold">
                                          <p:stCondLst>
                                            <p:cond delay="0"/>
                                          </p:stCondLst>
                                        </p:cTn>
                                        <p:tgtEl>
                                          <p:spTgt spid="5139"/>
                                        </p:tgtEl>
                                        <p:attrNameLst>
                                          <p:attrName>style.visibility</p:attrName>
                                        </p:attrNameLst>
                                      </p:cBhvr>
                                      <p:to>
                                        <p:strVal val="visible"/>
                                      </p:to>
                                    </p:set>
                                    <p:animEffect transition="in" filter="fade">
                                      <p:cBhvr>
                                        <p:cTn id="17" dur="2000"/>
                                        <p:tgtEl>
                                          <p:spTgt spid="5139"/>
                                        </p:tgtEl>
                                      </p:cBhvr>
                                    </p:animEffect>
                                  </p:childTnLst>
                                </p:cTn>
                              </p:par>
                            </p:childTnLst>
                          </p:cTn>
                        </p:par>
                        <p:par>
                          <p:cTn id="18" fill="hold" nodeType="afterGroup">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5134"/>
                                        </p:tgtEl>
                                        <p:attrNameLst>
                                          <p:attrName>style.visibility</p:attrName>
                                        </p:attrNameLst>
                                      </p:cBhvr>
                                      <p:to>
                                        <p:strVal val="visible"/>
                                      </p:to>
                                    </p:set>
                                    <p:animEffect transition="in" filter="fade">
                                      <p:cBhvr>
                                        <p:cTn id="21" dur="2000"/>
                                        <p:tgtEl>
                                          <p:spTgt spid="5134"/>
                                        </p:tgtEl>
                                      </p:cBhvr>
                                    </p:animEffect>
                                  </p:childTnLst>
                                </p:cTn>
                              </p:par>
                            </p:childTnLst>
                          </p:cTn>
                        </p:par>
                        <p:par>
                          <p:cTn id="22" fill="hold" nodeType="afterGroup">
                            <p:stCondLst>
                              <p:cond delay="8000"/>
                            </p:stCondLst>
                            <p:childTnLst>
                              <p:par>
                                <p:cTn id="23" presetID="10" presetClass="entr" presetSubtype="0" fill="hold" grpId="0" nodeType="afterEffect">
                                  <p:stCondLst>
                                    <p:cond delay="0"/>
                                  </p:stCondLst>
                                  <p:childTnLst>
                                    <p:set>
                                      <p:cBhvr>
                                        <p:cTn id="24" dur="1" fill="hold">
                                          <p:stCondLst>
                                            <p:cond delay="0"/>
                                          </p:stCondLst>
                                        </p:cTn>
                                        <p:tgtEl>
                                          <p:spTgt spid="5138"/>
                                        </p:tgtEl>
                                        <p:attrNameLst>
                                          <p:attrName>style.visibility</p:attrName>
                                        </p:attrNameLst>
                                      </p:cBhvr>
                                      <p:to>
                                        <p:strVal val="visible"/>
                                      </p:to>
                                    </p:set>
                                    <p:animEffect transition="in" filter="fade">
                                      <p:cBhvr>
                                        <p:cTn id="25" dur="2000"/>
                                        <p:tgtEl>
                                          <p:spTgt spid="5138"/>
                                        </p:tgtEl>
                                      </p:cBhvr>
                                    </p:animEffect>
                                  </p:childTnLst>
                                </p:cTn>
                              </p:par>
                            </p:childTnLst>
                          </p:cTn>
                        </p:par>
                        <p:par>
                          <p:cTn id="26" fill="hold" nodeType="afterGroup">
                            <p:stCondLst>
                              <p:cond delay="10000"/>
                            </p:stCondLst>
                            <p:childTnLst>
                              <p:par>
                                <p:cTn id="27" presetID="10" presetClass="entr" presetSubtype="0" fill="hold" grpId="0" nodeType="afterEffect">
                                  <p:stCondLst>
                                    <p:cond delay="0"/>
                                  </p:stCondLst>
                                  <p:childTnLst>
                                    <p:set>
                                      <p:cBhvr>
                                        <p:cTn id="28" dur="1" fill="hold">
                                          <p:stCondLst>
                                            <p:cond delay="0"/>
                                          </p:stCondLst>
                                        </p:cTn>
                                        <p:tgtEl>
                                          <p:spTgt spid="5135"/>
                                        </p:tgtEl>
                                        <p:attrNameLst>
                                          <p:attrName>style.visibility</p:attrName>
                                        </p:attrNameLst>
                                      </p:cBhvr>
                                      <p:to>
                                        <p:strVal val="visible"/>
                                      </p:to>
                                    </p:set>
                                    <p:animEffect transition="in" filter="fade">
                                      <p:cBhvr>
                                        <p:cTn id="29" dur="2000"/>
                                        <p:tgtEl>
                                          <p:spTgt spid="5135"/>
                                        </p:tgtEl>
                                      </p:cBhvr>
                                    </p:animEffect>
                                  </p:childTnLst>
                                </p:cTn>
                              </p:par>
                            </p:childTnLst>
                          </p:cTn>
                        </p:par>
                        <p:par>
                          <p:cTn id="30" fill="hold" nodeType="afterGroup">
                            <p:stCondLst>
                              <p:cond delay="12000"/>
                            </p:stCondLst>
                            <p:childTnLst>
                              <p:par>
                                <p:cTn id="31" presetID="10" presetClass="entr" presetSubtype="0" fill="hold" grpId="0" nodeType="afterEffect">
                                  <p:stCondLst>
                                    <p:cond delay="0"/>
                                  </p:stCondLst>
                                  <p:childTnLst>
                                    <p:set>
                                      <p:cBhvr>
                                        <p:cTn id="32" dur="1" fill="hold">
                                          <p:stCondLst>
                                            <p:cond delay="0"/>
                                          </p:stCondLst>
                                        </p:cTn>
                                        <p:tgtEl>
                                          <p:spTgt spid="5137"/>
                                        </p:tgtEl>
                                        <p:attrNameLst>
                                          <p:attrName>style.visibility</p:attrName>
                                        </p:attrNameLst>
                                      </p:cBhvr>
                                      <p:to>
                                        <p:strVal val="visible"/>
                                      </p:to>
                                    </p:set>
                                    <p:animEffect transition="in" filter="fade">
                                      <p:cBhvr>
                                        <p:cTn id="33" dur="2000"/>
                                        <p:tgtEl>
                                          <p:spTgt spid="5137"/>
                                        </p:tgtEl>
                                      </p:cBhvr>
                                    </p:animEffect>
                                  </p:childTnLst>
                                </p:cTn>
                              </p:par>
                            </p:childTnLst>
                          </p:cTn>
                        </p:par>
                        <p:par>
                          <p:cTn id="34" fill="hold" nodeType="afterGroup">
                            <p:stCondLst>
                              <p:cond delay="14000"/>
                            </p:stCondLst>
                            <p:childTnLst>
                              <p:par>
                                <p:cTn id="35" presetID="10" presetClass="entr" presetSubtype="0" fill="hold" grpId="0" nodeType="afterEffect">
                                  <p:stCondLst>
                                    <p:cond delay="0"/>
                                  </p:stCondLst>
                                  <p:childTnLst>
                                    <p:set>
                                      <p:cBhvr>
                                        <p:cTn id="36" dur="1" fill="hold">
                                          <p:stCondLst>
                                            <p:cond delay="0"/>
                                          </p:stCondLst>
                                        </p:cTn>
                                        <p:tgtEl>
                                          <p:spTgt spid="5144"/>
                                        </p:tgtEl>
                                        <p:attrNameLst>
                                          <p:attrName>style.visibility</p:attrName>
                                        </p:attrNameLst>
                                      </p:cBhvr>
                                      <p:to>
                                        <p:strVal val="visible"/>
                                      </p:to>
                                    </p:set>
                                    <p:animEffect transition="in" filter="fade">
                                      <p:cBhvr>
                                        <p:cTn id="37" dur="2000"/>
                                        <p:tgtEl>
                                          <p:spTgt spid="5144"/>
                                        </p:tgtEl>
                                      </p:cBhvr>
                                    </p:animEffect>
                                  </p:childTnLst>
                                </p:cTn>
                              </p:par>
                            </p:childTnLst>
                          </p:cTn>
                        </p:par>
                        <p:par>
                          <p:cTn id="38" fill="hold" nodeType="afterGroup">
                            <p:stCondLst>
                              <p:cond delay="16000"/>
                            </p:stCondLst>
                            <p:childTnLst>
                              <p:par>
                                <p:cTn id="39" presetID="10" presetClass="entr" presetSubtype="0" fill="hold" grpId="0" nodeType="afterEffect">
                                  <p:stCondLst>
                                    <p:cond delay="0"/>
                                  </p:stCondLst>
                                  <p:childTnLst>
                                    <p:set>
                                      <p:cBhvr>
                                        <p:cTn id="40" dur="1" fill="hold">
                                          <p:stCondLst>
                                            <p:cond delay="0"/>
                                          </p:stCondLst>
                                        </p:cTn>
                                        <p:tgtEl>
                                          <p:spTgt spid="5132"/>
                                        </p:tgtEl>
                                        <p:attrNameLst>
                                          <p:attrName>style.visibility</p:attrName>
                                        </p:attrNameLst>
                                      </p:cBhvr>
                                      <p:to>
                                        <p:strVal val="visible"/>
                                      </p:to>
                                    </p:set>
                                    <p:animEffect transition="in" filter="fade">
                                      <p:cBhvr>
                                        <p:cTn id="41" dur="2000"/>
                                        <p:tgtEl>
                                          <p:spTgt spid="5132"/>
                                        </p:tgtEl>
                                      </p:cBhvr>
                                    </p:animEffect>
                                  </p:childTnLst>
                                </p:cTn>
                              </p:par>
                            </p:childTnLst>
                          </p:cTn>
                        </p:par>
                        <p:par>
                          <p:cTn id="42" fill="hold" nodeType="afterGroup">
                            <p:stCondLst>
                              <p:cond delay="18000"/>
                            </p:stCondLst>
                            <p:childTnLst>
                              <p:par>
                                <p:cTn id="43" presetID="10" presetClass="entr" presetSubtype="0" fill="hold" grpId="0" nodeType="afterEffect">
                                  <p:stCondLst>
                                    <p:cond delay="0"/>
                                  </p:stCondLst>
                                  <p:childTnLst>
                                    <p:set>
                                      <p:cBhvr>
                                        <p:cTn id="44" dur="1" fill="hold">
                                          <p:stCondLst>
                                            <p:cond delay="0"/>
                                          </p:stCondLst>
                                        </p:cTn>
                                        <p:tgtEl>
                                          <p:spTgt spid="5136"/>
                                        </p:tgtEl>
                                        <p:attrNameLst>
                                          <p:attrName>style.visibility</p:attrName>
                                        </p:attrNameLst>
                                      </p:cBhvr>
                                      <p:to>
                                        <p:strVal val="visible"/>
                                      </p:to>
                                    </p:set>
                                    <p:animEffect transition="in" filter="fade">
                                      <p:cBhvr>
                                        <p:cTn id="45" dur="2000"/>
                                        <p:tgtEl>
                                          <p:spTgt spid="5136"/>
                                        </p:tgtEl>
                                      </p:cBhvr>
                                    </p:animEffect>
                                  </p:childTnLst>
                                </p:cTn>
                              </p:par>
                            </p:childTnLst>
                          </p:cTn>
                        </p:par>
                        <p:par>
                          <p:cTn id="46" fill="hold" nodeType="afterGroup">
                            <p:stCondLst>
                              <p:cond delay="20000"/>
                            </p:stCondLst>
                            <p:childTnLst>
                              <p:par>
                                <p:cTn id="47" presetID="10" presetClass="entr" presetSubtype="0" fill="hold" grpId="0" nodeType="afterEffect">
                                  <p:stCondLst>
                                    <p:cond delay="0"/>
                                  </p:stCondLst>
                                  <p:childTnLst>
                                    <p:set>
                                      <p:cBhvr>
                                        <p:cTn id="48" dur="1" fill="hold">
                                          <p:stCondLst>
                                            <p:cond delay="0"/>
                                          </p:stCondLst>
                                        </p:cTn>
                                        <p:tgtEl>
                                          <p:spTgt spid="5145"/>
                                        </p:tgtEl>
                                        <p:attrNameLst>
                                          <p:attrName>style.visibility</p:attrName>
                                        </p:attrNameLst>
                                      </p:cBhvr>
                                      <p:to>
                                        <p:strVal val="visible"/>
                                      </p:to>
                                    </p:set>
                                    <p:animEffect transition="in" filter="fade">
                                      <p:cBhvr>
                                        <p:cTn id="49" dur="2000"/>
                                        <p:tgtEl>
                                          <p:spTgt spid="5145"/>
                                        </p:tgtEl>
                                      </p:cBhvr>
                                    </p:animEffect>
                                  </p:childTnLst>
                                </p:cTn>
                              </p:par>
                            </p:childTnLst>
                          </p:cTn>
                        </p:par>
                        <p:par>
                          <p:cTn id="50" fill="hold" nodeType="afterGroup">
                            <p:stCondLst>
                              <p:cond delay="22000"/>
                            </p:stCondLst>
                            <p:childTnLst>
                              <p:par>
                                <p:cTn id="51" presetID="10" presetClass="entr" presetSubtype="0" fill="hold" grpId="0" nodeType="afterEffect">
                                  <p:stCondLst>
                                    <p:cond delay="2500"/>
                                  </p:stCondLst>
                                  <p:childTnLst>
                                    <p:set>
                                      <p:cBhvr>
                                        <p:cTn id="52" dur="1" fill="hold">
                                          <p:stCondLst>
                                            <p:cond delay="0"/>
                                          </p:stCondLst>
                                        </p:cTn>
                                        <p:tgtEl>
                                          <p:spTgt spid="5147"/>
                                        </p:tgtEl>
                                        <p:attrNameLst>
                                          <p:attrName>style.visibility</p:attrName>
                                        </p:attrNameLst>
                                      </p:cBhvr>
                                      <p:to>
                                        <p:strVal val="visible"/>
                                      </p:to>
                                    </p:set>
                                    <p:animEffect transition="in" filter="fade">
                                      <p:cBhvr>
                                        <p:cTn id="53" dur="2000"/>
                                        <p:tgtEl>
                                          <p:spTgt spid="5147"/>
                                        </p:tgtEl>
                                      </p:cBhvr>
                                    </p:animEffect>
                                  </p:childTnLst>
                                </p:cTn>
                              </p:par>
                            </p:childTnLst>
                          </p:cTn>
                        </p:par>
                        <p:par>
                          <p:cTn id="54" fill="hold" nodeType="afterGroup">
                            <p:stCondLst>
                              <p:cond delay="26500"/>
                            </p:stCondLst>
                            <p:childTnLst>
                              <p:par>
                                <p:cTn id="55" presetID="10" presetClass="entr" presetSubtype="0" fill="hold" grpId="0" nodeType="afterEffect">
                                  <p:stCondLst>
                                    <p:cond delay="2500"/>
                                  </p:stCondLst>
                                  <p:childTnLst>
                                    <p:set>
                                      <p:cBhvr>
                                        <p:cTn id="56" dur="1" fill="hold">
                                          <p:stCondLst>
                                            <p:cond delay="0"/>
                                          </p:stCondLst>
                                        </p:cTn>
                                        <p:tgtEl>
                                          <p:spTgt spid="5146"/>
                                        </p:tgtEl>
                                        <p:attrNameLst>
                                          <p:attrName>style.visibility</p:attrName>
                                        </p:attrNameLst>
                                      </p:cBhvr>
                                      <p:to>
                                        <p:strVal val="visible"/>
                                      </p:to>
                                    </p:set>
                                    <p:animEffect transition="in" filter="fade">
                                      <p:cBhvr>
                                        <p:cTn id="57" dur="2000"/>
                                        <p:tgtEl>
                                          <p:spTgt spid="514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dissolve">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animBg="1"/>
      <p:bldP spid="5134" grpId="0"/>
      <p:bldP spid="5135" grpId="0" animBg="1"/>
      <p:bldP spid="5136" grpId="0"/>
      <p:bldP spid="5137" grpId="0"/>
      <p:bldP spid="5138" grpId="0"/>
      <p:bldP spid="5139" grpId="0" animBg="1"/>
      <p:bldP spid="5143" grpId="0"/>
      <p:bldP spid="5144" grpId="0"/>
      <p:bldP spid="5145" grpId="0" animBg="1"/>
      <p:bldP spid="5146" grpId="0" animBg="1"/>
      <p:bldP spid="5147" grpId="0" animBg="1"/>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a:defRPr/>
            </a:pPr>
            <a:r>
              <a:rPr lang="ar-JO" dirty="0"/>
              <a:t>كسرت وانسكبت على قدمي</a:t>
            </a:r>
            <a:r>
              <a:rPr lang="en-US" dirty="0"/>
              <a:t>.</a:t>
            </a:r>
            <a:br>
              <a:rPr lang="en-US" dirty="0"/>
            </a:br>
            <a:endParaRPr lang="en-US" dirty="0"/>
          </a:p>
        </p:txBody>
      </p:sp>
    </p:spTree>
    <p:extLst>
      <p:ext uri="{BB962C8B-B14F-4D97-AF65-F5344CB8AC3E}">
        <p14:creationId xmlns:p14="http://schemas.microsoft.com/office/powerpoint/2010/main" val="346556503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56674" name="Picture 2" descr="Afric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71600" y="1314450"/>
            <a:ext cx="14049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5" name="Picture 3" descr="motto"/>
          <p:cNvPicPr>
            <a:picLocks noGrp="1" noChangeAspect="1" noChangeArrowheads="1"/>
          </p:cNvPicPr>
          <p:nvPr>
            <p:ph type="ctrTitle"/>
          </p:nvPr>
        </p:nvPicPr>
        <p:blipFill>
          <a:blip r:embed="rId5" cstate="print">
            <a:extLst>
              <a:ext uri="{28A0092B-C50C-407E-A947-70E740481C1C}">
                <a14:useLocalDpi xmlns:a14="http://schemas.microsoft.com/office/drawing/2010/main"/>
              </a:ext>
            </a:extLst>
          </a:blip>
          <a:srcRect/>
          <a:stretch>
            <a:fillRect/>
          </a:stretch>
        </p:blipFill>
        <p:spPr>
          <a:xfrm>
            <a:off x="762000" y="5429251"/>
            <a:ext cx="2362200" cy="327422"/>
          </a:xfrm>
        </p:spPr>
      </p:pic>
      <p:sp>
        <p:nvSpPr>
          <p:cNvPr id="1733636" name="Rectangle 4"/>
          <p:cNvSpPr>
            <a:spLocks noGrp="1" noChangeArrowheads="1"/>
          </p:cNvSpPr>
          <p:nvPr>
            <p:ph type="ctrTitle"/>
          </p:nvPr>
        </p:nvSpPr>
        <p:spPr>
          <a:xfrm>
            <a:off x="1" y="2943225"/>
            <a:ext cx="9143999" cy="3077766"/>
          </a:xfrm>
          <a:solidFill>
            <a:srgbClr val="000090"/>
          </a:solidFill>
          <a:effectLst>
            <a:outerShdw blurRad="63500" dist="35921" dir="2700000" algn="ctr" rotWithShape="0">
              <a:schemeClr val="tx2">
                <a:alpha val="74998"/>
              </a:schemeClr>
            </a:outerShdw>
          </a:effectLst>
        </p:spPr>
        <p:txBody>
          <a:bodyPr/>
          <a:lstStyle/>
          <a:p>
            <a:pPr>
              <a:defRPr/>
            </a:pPr>
            <a:r>
              <a:rPr lang="ar-JO" sz="2800" b="1" dirty="0">
                <a:solidFill>
                  <a:srgbClr val="FFFFFF"/>
                </a:solidFill>
                <a:latin typeface="Arial" panose="020B0604020202020204" pitchFamily="34" charset="0"/>
                <a:cs typeface="Arial" panose="020B0604020202020204" pitchFamily="34" charset="0"/>
              </a:rPr>
              <a:t>ليكون الجميع واحداً كما أنك أنت أيها الآب في وأنا فيك ليكونوا هم أيضاً واحداً فينا ل</a:t>
            </a:r>
            <a:r>
              <a:rPr lang="ar-JO" sz="2800" b="1" dirty="0">
                <a:solidFill>
                  <a:srgbClr val="FFFF00"/>
                </a:solidFill>
                <a:latin typeface="Arial" panose="020B0604020202020204" pitchFamily="34" charset="0"/>
                <a:cs typeface="Arial" panose="020B0604020202020204" pitchFamily="34" charset="0"/>
              </a:rPr>
              <a:t>يؤمن</a:t>
            </a:r>
            <a:r>
              <a:rPr lang="ar-JO" sz="2800" b="1" dirty="0">
                <a:solidFill>
                  <a:srgbClr val="FFFFFF"/>
                </a:solidFill>
                <a:latin typeface="Arial" panose="020B0604020202020204" pitchFamily="34" charset="0"/>
                <a:cs typeface="Arial" panose="020B0604020202020204" pitchFamily="34" charset="0"/>
              </a:rPr>
              <a:t> العالم أنك أرسلتني وأنا قد أعطيتهم المجد الذي أعطيتني ليكونوا واحداً كما أننا نحن واحد أنا فيهم وأنت في ليكونوا مكملين إلى واحد و</a:t>
            </a:r>
            <a:r>
              <a:rPr lang="ar-JO" sz="2800" b="1" dirty="0">
                <a:solidFill>
                  <a:srgbClr val="FFFF00"/>
                </a:solidFill>
                <a:latin typeface="Arial" panose="020B0604020202020204" pitchFamily="34" charset="0"/>
                <a:cs typeface="Arial" panose="020B0604020202020204" pitchFamily="34" charset="0"/>
              </a:rPr>
              <a:t>ليعلم العالم </a:t>
            </a:r>
            <a:r>
              <a:rPr lang="ar-JO" sz="2800" b="1" dirty="0">
                <a:solidFill>
                  <a:srgbClr val="FFFFFF"/>
                </a:solidFill>
                <a:latin typeface="Arial" panose="020B0604020202020204" pitchFamily="34" charset="0"/>
                <a:cs typeface="Arial" panose="020B0604020202020204" pitchFamily="34" charset="0"/>
              </a:rPr>
              <a:t>أنك أرسلتني وأحببتهم كما أحببتني (21ب-23)</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9916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733636"/>
                                        </p:tgtEl>
                                        <p:attrNameLst>
                                          <p:attrName>style.visibility</p:attrName>
                                        </p:attrNameLst>
                                      </p:cBhvr>
                                      <p:to>
                                        <p:strVal val="visible"/>
                                      </p:to>
                                    </p:set>
                                    <p:animEffect transition="in" filter="fade">
                                      <p:cBhvr>
                                        <p:cTn id="7" dur="1000"/>
                                        <p:tgtEl>
                                          <p:spTgt spid="1733636"/>
                                        </p:tgtEl>
                                      </p:cBhvr>
                                    </p:animEffect>
                                    <p:anim calcmode="lin" valueType="num">
                                      <p:cBhvr>
                                        <p:cTn id="8" dur="1000" fill="hold"/>
                                        <p:tgtEl>
                                          <p:spTgt spid="1733636"/>
                                        </p:tgtEl>
                                        <p:attrNameLst>
                                          <p:attrName>ppt_x</p:attrName>
                                        </p:attrNameLst>
                                      </p:cBhvr>
                                      <p:tavLst>
                                        <p:tav tm="0">
                                          <p:val>
                                            <p:strVal val="#ppt_x"/>
                                          </p:val>
                                        </p:tav>
                                        <p:tav tm="100000">
                                          <p:val>
                                            <p:strVal val="#ppt_x"/>
                                          </p:val>
                                        </p:tav>
                                      </p:tavLst>
                                    </p:anim>
                                    <p:anim calcmode="lin" valueType="num">
                                      <p:cBhvr>
                                        <p:cTn id="9" dur="900" decel="100000" fill="hold"/>
                                        <p:tgtEl>
                                          <p:spTgt spid="173363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336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3636"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 y="839093"/>
            <a:ext cx="9140051" cy="6190307"/>
          </a:xfrm>
          <a:prstGeom prst="rect">
            <a:avLst/>
          </a:prstGeom>
        </p:spPr>
      </p:pic>
      <p:sp>
        <p:nvSpPr>
          <p:cNvPr id="3" name="Title 2"/>
          <p:cNvSpPr>
            <a:spLocks noGrp="1"/>
          </p:cNvSpPr>
          <p:nvPr>
            <p:ph type="ctrTitle"/>
          </p:nvPr>
        </p:nvSpPr>
        <p:spPr>
          <a:xfrm>
            <a:off x="0" y="980729"/>
            <a:ext cx="9144000" cy="1102519"/>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مقابلة مع قائد كاثوليكي</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39198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a:xfrm>
            <a:off x="0" y="392529"/>
            <a:ext cx="9144000" cy="571500"/>
          </a:xfrm>
          <a:noFill/>
          <a:ln>
            <a:noFill/>
          </a:ln>
        </p:spPr>
        <p:txBody>
          <a:bodyPr vert="horz" wrap="square" lIns="91440" tIns="45720" rIns="91440" bIns="45720" numCol="1" anchor="ctr" anchorCtr="0" compatLnSpc="1">
            <a:prstTxWarp prst="textNoShape">
              <a:avLst/>
            </a:prstTxWarp>
          </a:bodyPr>
          <a:lstStyle/>
          <a:p>
            <a:r>
              <a:rPr lang="ar-JO" sz="4800" b="1" kern="1200"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مدينة – دولة سنغافورة</a:t>
            </a:r>
            <a:endParaRPr lang="en-US" sz="4800" b="1" kern="1200"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pic>
        <p:nvPicPr>
          <p:cNvPr id="74240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827" y="1141159"/>
            <a:ext cx="4905375" cy="5200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4240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2" y="1141159"/>
            <a:ext cx="3789363" cy="5200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52391729"/>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a:xfrm>
            <a:off x="0" y="265474"/>
            <a:ext cx="9144000" cy="1021326"/>
          </a:xfrm>
        </p:spPr>
        <p:txBody>
          <a:bodyPr/>
          <a:lstStyle/>
          <a:p>
            <a:pPr eaLnBrk="1" hangingPunct="1">
              <a:defRPr/>
            </a:pPr>
            <a:r>
              <a:rPr lang="ar-JO" sz="4000" b="1" dirty="0">
                <a:solidFill>
                  <a:schemeClr val="bg1"/>
                </a:solidFill>
                <a:latin typeface="Arial" panose="020B0604020202020204" pitchFamily="34" charset="0"/>
                <a:cs typeface="Arial" panose="020B0604020202020204" pitchFamily="34" charset="0"/>
              </a:rPr>
              <a:t>تعدد ثقافات</a:t>
            </a:r>
            <a:r>
              <a:rPr lang="en-US" sz="4000" b="1" dirty="0">
                <a:solidFill>
                  <a:schemeClr val="bg1"/>
                </a:solidFill>
                <a:latin typeface="Arial" panose="020B0604020202020204" pitchFamily="34" charset="0"/>
                <a:cs typeface="Arial" panose="020B0604020202020204" pitchFamily="34" charset="0"/>
              </a:rPr>
              <a:t> • </a:t>
            </a:r>
            <a:r>
              <a:rPr lang="ar-JO" sz="4000" b="1" dirty="0">
                <a:solidFill>
                  <a:schemeClr val="bg1"/>
                </a:solidFill>
                <a:latin typeface="Arial" panose="020B0604020202020204" pitchFamily="34" charset="0"/>
                <a:cs typeface="Arial" panose="020B0604020202020204" pitchFamily="34" charset="0"/>
              </a:rPr>
              <a:t>تعدد أعراق</a:t>
            </a:r>
            <a:r>
              <a:rPr lang="en-US" sz="4000" b="1" dirty="0">
                <a:solidFill>
                  <a:schemeClr val="bg1"/>
                </a:solidFill>
                <a:latin typeface="Arial" panose="020B0604020202020204" pitchFamily="34" charset="0"/>
                <a:cs typeface="Arial" panose="020B0604020202020204" pitchFamily="34" charset="0"/>
              </a:rPr>
              <a:t> • </a:t>
            </a:r>
            <a:r>
              <a:rPr lang="ar-JO" sz="4000" b="1" dirty="0">
                <a:solidFill>
                  <a:schemeClr val="bg1"/>
                </a:solidFill>
                <a:latin typeface="Arial" panose="020B0604020202020204" pitchFamily="34" charset="0"/>
                <a:cs typeface="Arial" panose="020B0604020202020204" pitchFamily="34" charset="0"/>
              </a:rPr>
              <a:t>تعدد أديان</a:t>
            </a:r>
            <a:endParaRPr lang="en-US" sz="4000" b="1" dirty="0">
              <a:solidFill>
                <a:schemeClr val="bg1"/>
              </a:solidFill>
              <a:latin typeface="Arial" panose="020B0604020202020204" pitchFamily="34" charset="0"/>
              <a:cs typeface="Arial" panose="020B0604020202020204" pitchFamily="34" charset="0"/>
            </a:endParaRPr>
          </a:p>
        </p:txBody>
      </p:sp>
      <p:pic>
        <p:nvPicPr>
          <p:cNvPr id="743427" name="Picture 3"/>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349713" y="1485896"/>
            <a:ext cx="3932237" cy="51066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43428" name="Picture 4"/>
          <p:cNvPicPr>
            <a:picLocks noChangeAspect="1" noChangeArrowheads="1"/>
          </p:cNvPicPr>
          <p:nvPr/>
        </p:nvPicPr>
        <p:blipFill>
          <a:blip r:embed="rId4" cstate="print">
            <a:lum bright="-6000"/>
            <a:extLst>
              <a:ext uri="{28A0092B-C50C-407E-A947-70E740481C1C}">
                <a14:useLocalDpi xmlns:a14="http://schemas.microsoft.com/office/drawing/2010/main"/>
              </a:ext>
            </a:extLst>
          </a:blip>
          <a:srcRect/>
          <a:stretch>
            <a:fillRect/>
          </a:stretch>
        </p:blipFill>
        <p:spPr bwMode="auto">
          <a:xfrm>
            <a:off x="4761375" y="1530880"/>
            <a:ext cx="4092575" cy="50044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43429" name="Rectangle 5"/>
          <p:cNvSpPr>
            <a:spLocks noGrp="1" noChangeArrowheads="1"/>
          </p:cNvSpPr>
          <p:nvPr>
            <p:ph type="body" idx="1"/>
          </p:nvPr>
        </p:nvSpPr>
        <p:spPr>
          <a:xfrm>
            <a:off x="776748" y="1658247"/>
            <a:ext cx="7842448" cy="4752535"/>
          </a:xfrm>
          <a:noFill/>
          <a:ln>
            <a:noFill/>
          </a:ln>
        </p:spPr>
        <p:txBody>
          <a:bodyPr vert="horz" wrap="square" lIns="91440" tIns="45720" rIns="91440" bIns="45720" numCol="1" anchor="ctr" anchorCtr="0" compatLnSpc="1">
            <a:prstTxWarp prst="textNoShape">
              <a:avLst/>
            </a:prstTxWarp>
          </a:bodyPr>
          <a:lstStyle/>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99% من الهندوس هم هنود</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99% من البوذيين هم صينيون</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99% من المسلمين هم ملايو</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المسيحيون فقط هم من يعبرون الخطوط العرقية بشكل فعال مع أن الملايو لم يتم الوصول إليهم بعد</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05236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43428"/>
                                        </p:tgtEl>
                                        <p:attrNameLst>
                                          <p:attrName>style.visibility</p:attrName>
                                        </p:attrNameLst>
                                      </p:cBhvr>
                                      <p:to>
                                        <p:strVal val="visible"/>
                                      </p:to>
                                    </p:set>
                                    <p:animEffect transition="in" filter="dissolve">
                                      <p:cBhvr>
                                        <p:cTn id="7" dur="500"/>
                                        <p:tgtEl>
                                          <p:spTgt spid="74342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43427"/>
                                        </p:tgtEl>
                                        <p:attrNameLst>
                                          <p:attrName>style.visibility</p:attrName>
                                        </p:attrNameLst>
                                      </p:cBhvr>
                                      <p:to>
                                        <p:strVal val="visible"/>
                                      </p:to>
                                    </p:set>
                                    <p:animEffect transition="in" filter="dissolve">
                                      <p:cBhvr>
                                        <p:cTn id="11" dur="500"/>
                                        <p:tgtEl>
                                          <p:spTgt spid="74342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43429">
                                            <p:txEl>
                                              <p:pRg st="0" end="0"/>
                                            </p:txEl>
                                          </p:spTgt>
                                        </p:tgtEl>
                                        <p:attrNameLst>
                                          <p:attrName>style.visibility</p:attrName>
                                        </p:attrNameLst>
                                      </p:cBhvr>
                                      <p:to>
                                        <p:strVal val="visible"/>
                                      </p:to>
                                    </p:set>
                                    <p:animEffect transition="in" filter="dissolve">
                                      <p:cBhvr>
                                        <p:cTn id="16" dur="500"/>
                                        <p:tgtEl>
                                          <p:spTgt spid="74342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43429">
                                            <p:txEl>
                                              <p:pRg st="1" end="1"/>
                                            </p:txEl>
                                          </p:spTgt>
                                        </p:tgtEl>
                                        <p:attrNameLst>
                                          <p:attrName>style.visibility</p:attrName>
                                        </p:attrNameLst>
                                      </p:cBhvr>
                                      <p:to>
                                        <p:strVal val="visible"/>
                                      </p:to>
                                    </p:set>
                                    <p:animEffect transition="in" filter="dissolve">
                                      <p:cBhvr>
                                        <p:cTn id="21" dur="500"/>
                                        <p:tgtEl>
                                          <p:spTgt spid="74342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43429">
                                            <p:txEl>
                                              <p:pRg st="2" end="2"/>
                                            </p:txEl>
                                          </p:spTgt>
                                        </p:tgtEl>
                                        <p:attrNameLst>
                                          <p:attrName>style.visibility</p:attrName>
                                        </p:attrNameLst>
                                      </p:cBhvr>
                                      <p:to>
                                        <p:strVal val="visible"/>
                                      </p:to>
                                    </p:set>
                                    <p:animEffect transition="in" filter="dissolve">
                                      <p:cBhvr>
                                        <p:cTn id="26" dur="500"/>
                                        <p:tgtEl>
                                          <p:spTgt spid="74342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43429">
                                            <p:txEl>
                                              <p:pRg st="3" end="3"/>
                                            </p:txEl>
                                          </p:spTgt>
                                        </p:tgtEl>
                                        <p:attrNameLst>
                                          <p:attrName>style.visibility</p:attrName>
                                        </p:attrNameLst>
                                      </p:cBhvr>
                                      <p:to>
                                        <p:strVal val="visible"/>
                                      </p:to>
                                    </p:set>
                                    <p:animEffect transition="in" filter="dissolve">
                                      <p:cBhvr>
                                        <p:cTn id="31" dur="500"/>
                                        <p:tgtEl>
                                          <p:spTgt spid="7434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9" grpId="0" build="p"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115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الوحدة</a:t>
            </a:r>
            <a:endParaRPr lang="en-US" sz="115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ثلاثة أسباب للوحدة</a:t>
            </a:r>
            <a:endParaRPr kumimoji="0" lang="en-US" sz="48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9801289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01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 name="Group 12"/>
          <p:cNvGrpSpPr>
            <a:grpSpLocks/>
          </p:cNvGrpSpPr>
          <p:nvPr/>
        </p:nvGrpSpPr>
        <p:grpSpPr bwMode="auto">
          <a:xfrm>
            <a:off x="36513" y="857250"/>
            <a:ext cx="9144000" cy="5143500"/>
            <a:chOff x="0" y="0"/>
            <a:chExt cx="9144000" cy="6858000"/>
          </a:xfrm>
        </p:grpSpPr>
      </p:grpSp>
      <p:sp>
        <p:nvSpPr>
          <p:cNvPr id="27" name="WordArt 53"/>
          <p:cNvSpPr>
            <a:spLocks noChangeArrowheads="1" noChangeShapeType="1" noTextEdit="1"/>
          </p:cNvSpPr>
          <p:nvPr/>
        </p:nvSpPr>
        <p:spPr bwMode="auto">
          <a:xfrm>
            <a:off x="2748928" y="2276872"/>
            <a:ext cx="4191000" cy="2114550"/>
          </a:xfrm>
          <a:prstGeom prst="rect">
            <a:avLst/>
          </a:prstGeom>
        </p:spPr>
        <p:txBody>
          <a:bodyPr wrap="none" numCol="1"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rPr>
              <a:t>الوحدة</a:t>
            </a:r>
            <a:endParaRPr kumimoji="0" lang="en-US"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ar-JO"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1. الوحدة تنمي الكنيسة (20-23)</a:t>
            </a:r>
            <a:r>
              <a:rPr lang="en-US"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en-US" dirty="0">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76111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colossians1_16-so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00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0466" name="Rectangle 2"/>
          <p:cNvSpPr>
            <a:spLocks noGrp="1" noChangeArrowheads="1"/>
          </p:cNvSpPr>
          <p:nvPr>
            <p:ph type="ctrTitle"/>
          </p:nvPr>
        </p:nvSpPr>
        <p:spPr>
          <a:xfrm>
            <a:off x="0" y="836712"/>
            <a:ext cx="4788024" cy="4896544"/>
          </a:xfrm>
          <a:noFill/>
          <a:effectLst/>
        </p:spPr>
        <p:txBody>
          <a:bodyPr/>
          <a:lstStyle/>
          <a:p>
            <a:pPr marL="714375" indent="-714375" eaLnBrk="1" hangingPunct="1">
              <a:defRPr/>
            </a:pPr>
            <a:br>
              <a:rPr lang="en-US"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2. سنكون متحدين في السماء للأبد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لذا دعونا نبدأ بالتوافق الآن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(24)</a:t>
            </a:r>
            <a:endParaRPr lang="en-US" dirty="0">
              <a:solidFill>
                <a:schemeClr val="bg1"/>
              </a:solidFill>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085041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857250"/>
            <a:ext cx="5292080" cy="5150958"/>
          </a:xfrm>
          <a:prstGeom prst="rect">
            <a:avLst/>
          </a:prstGeom>
        </p:spPr>
      </p:pic>
      <p:sp>
        <p:nvSpPr>
          <p:cNvPr id="3" name="Title 2"/>
          <p:cNvSpPr>
            <a:spLocks noGrp="1"/>
          </p:cNvSpPr>
          <p:nvPr>
            <p:ph type="ctrTitle"/>
          </p:nvPr>
        </p:nvSpPr>
        <p:spPr>
          <a:xfrm>
            <a:off x="4644008" y="857250"/>
            <a:ext cx="4499992" cy="5143500"/>
          </a:xfrm>
          <a:solidFill>
            <a:schemeClr val="tx1"/>
          </a:solidFill>
        </p:spPr>
        <p:txBody>
          <a:bodyPr/>
          <a:lstStyle/>
          <a:p>
            <a:r>
              <a:rPr lang="ar-JO" altLang="ja-JP" sz="32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أيها الآب أريد أن هؤلاء الذين أعطيتني </a:t>
            </a:r>
            <a:r>
              <a:rPr lang="ar-JO" altLang="ja-JP" sz="3200" b="1" dirty="0">
                <a:solidFill>
                  <a:srgbClr val="FFFF00"/>
                </a:solidFill>
                <a:effectLst>
                  <a:glow rad="228600">
                    <a:schemeClr val="tx1"/>
                  </a:glow>
                </a:effectLst>
                <a:latin typeface="Arial" panose="020B0604020202020204" pitchFamily="34" charset="0"/>
                <a:ea typeface="ＭＳ Ｐゴシック" charset="0"/>
                <a:cs typeface="Arial" panose="020B0604020202020204" pitchFamily="34" charset="0"/>
              </a:rPr>
              <a:t>يكونون معي حيث أكون </a:t>
            </a:r>
            <a:r>
              <a:rPr lang="ar-JO" altLang="ja-JP" sz="32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أنا لينظروا مجدي الذي أعطيتني لأنك أحببتني قبل إنشاء العالم (17: 24)</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287695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5497" y="0"/>
            <a:ext cx="4074780" cy="6858000"/>
          </a:xfrm>
          <a:prstGeom prst="rect">
            <a:avLst/>
          </a:prstGeom>
        </p:spPr>
      </p:pic>
      <p:sp>
        <p:nvSpPr>
          <p:cNvPr id="3" name="Title 2"/>
          <p:cNvSpPr>
            <a:spLocks noGrp="1"/>
          </p:cNvSpPr>
          <p:nvPr>
            <p:ph type="ctrTitle"/>
          </p:nvPr>
        </p:nvSpPr>
        <p:spPr>
          <a:xfrm>
            <a:off x="4110276" y="980728"/>
            <a:ext cx="5033723" cy="4136962"/>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إيجاد الإتجاهات في السماء</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5897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37419"/>
            <a:ext cx="9144000" cy="6120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9411" name="Rectangle 3"/>
          <p:cNvSpPr>
            <a:spLocks noGrp="1" noChangeArrowheads="1"/>
          </p:cNvSpPr>
          <p:nvPr>
            <p:ph type="title"/>
          </p:nvPr>
        </p:nvSpPr>
        <p:spPr>
          <a:xfrm>
            <a:off x="0" y="29533"/>
            <a:ext cx="9144000" cy="707886"/>
          </a:xfrm>
          <a:solidFill>
            <a:srgbClr val="000066"/>
          </a:solid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defRPr/>
            </a:pPr>
            <a:r>
              <a:rPr lang="ar-JO" sz="4000" b="1" dirty="0">
                <a:solidFill>
                  <a:schemeClr val="bg1"/>
                </a:solidFill>
                <a:latin typeface="Arial"/>
                <a:cs typeface="Arial"/>
              </a:rPr>
              <a:t>كلية سنغافورة للكتاب المقدس</a:t>
            </a:r>
            <a:endParaRPr lang="en-US" sz="4000" b="1" dirty="0">
              <a:solidFill>
                <a:schemeClr val="bg1"/>
              </a:solidFill>
              <a:latin typeface="Arial"/>
              <a:cs typeface="Arial"/>
            </a:endParaRPr>
          </a:p>
        </p:txBody>
      </p:sp>
    </p:spTree>
    <p:extLst>
      <p:ext uri="{BB962C8B-B14F-4D97-AF65-F5344CB8AC3E}">
        <p14:creationId xmlns:p14="http://schemas.microsoft.com/office/powerpoint/2010/main" val="347562089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في هجر جميل، يا رب، لقد تم إراحتك واستهلكت من أجلي</a:t>
            </a: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08901451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8754" name="Picture 2"/>
          <p:cNvPicPr>
            <a:picLocks noChangeArrowheads="1"/>
          </p:cNvPicPr>
          <p:nvPr/>
        </p:nvPicPr>
        <p:blipFill>
          <a:blip r:embed="rId3" cstate="print">
            <a:lum bright="-78000" contrast="-6000"/>
          </a:blip>
          <a:srcRect/>
          <a:stretch>
            <a:fillRect/>
          </a:stretch>
        </p:blipFill>
        <p:spPr bwMode="auto">
          <a:xfrm>
            <a:off x="0" y="2057400"/>
            <a:ext cx="9144000" cy="3943350"/>
          </a:xfrm>
          <a:prstGeom prst="rect">
            <a:avLst/>
          </a:prstGeom>
          <a:noFill/>
          <a:ln w="12700">
            <a:noFill/>
            <a:miter lim="800000"/>
            <a:headEnd/>
            <a:tailEnd/>
          </a:ln>
          <a:effectLst>
            <a:outerShdw blurRad="63500" dist="53882" dir="2700000" algn="ctr" rotWithShape="0">
              <a:schemeClr val="tx1">
                <a:alpha val="74998"/>
              </a:schemeClr>
            </a:outerShdw>
          </a:effectLst>
        </p:spPr>
      </p:pic>
      <p:sp>
        <p:nvSpPr>
          <p:cNvPr id="1098755" name="Rectangle 3"/>
          <p:cNvSpPr>
            <a:spLocks noGrp="1" noChangeArrowheads="1"/>
          </p:cNvSpPr>
          <p:nvPr>
            <p:ph type="title"/>
          </p:nvPr>
        </p:nvSpPr>
        <p:spPr>
          <a:xfrm>
            <a:off x="1" y="78581"/>
            <a:ext cx="9143999" cy="957263"/>
          </a:xfrm>
          <a:effectLst>
            <a:outerShdw blurRad="63500" dist="53882" dir="2700000" algn="ctr" rotWithShape="0">
              <a:schemeClr val="tx1">
                <a:alpha val="74998"/>
              </a:schemeClr>
            </a:outerShdw>
          </a:effectLst>
        </p:spPr>
        <p:txBody>
          <a:bodyPr vert="horz" wrap="square" lIns="90488" tIns="44450" rIns="90488" bIns="44450" numCol="1" anchor="ctr" anchorCtr="0" compatLnSpc="1">
            <a:prstTxWarp prst="textNoShape">
              <a:avLst/>
            </a:prstTxWarp>
          </a:bodyPr>
          <a:lstStyle/>
          <a:p>
            <a:pPr eaLnBrk="1" hangingPunct="1">
              <a:defRPr/>
            </a:pPr>
            <a:r>
              <a:rPr lang="ar-JO" sz="5400" b="1" dirty="0">
                <a:solidFill>
                  <a:schemeClr val="accent1"/>
                </a:solidFill>
                <a:latin typeface="Arial" charset="0"/>
                <a:ea typeface="ＭＳ Ｐゴシック" charset="0"/>
                <a:cs typeface="Arial" charset="0"/>
              </a:rPr>
              <a:t>مدارس كلية سنغافورة للكتاب المقدس</a:t>
            </a:r>
            <a:endParaRPr lang="en-US" sz="5400" dirty="0">
              <a:solidFill>
                <a:schemeClr val="bg1"/>
              </a:solidFill>
              <a:latin typeface="Arial" charset="0"/>
              <a:ea typeface="ＭＳ Ｐゴシック" charset="0"/>
              <a:cs typeface="Arial" charset="0"/>
            </a:endParaRPr>
          </a:p>
        </p:txBody>
      </p:sp>
      <p:sp>
        <p:nvSpPr>
          <p:cNvPr id="1098756" name="Rectangle 4"/>
          <p:cNvSpPr>
            <a:spLocks noChangeArrowheads="1"/>
          </p:cNvSpPr>
          <p:nvPr/>
        </p:nvSpPr>
        <p:spPr bwMode="auto">
          <a:xfrm>
            <a:off x="941696" y="2628900"/>
            <a:ext cx="8202303"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تأسست 1952</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57" name="Text Box 5" descr="Wide upward diagonal"/>
          <p:cNvSpPr txBox="1">
            <a:spLocks noChangeArrowheads="1"/>
          </p:cNvSpPr>
          <p:nvPr/>
        </p:nvSpPr>
        <p:spPr bwMode="auto">
          <a:xfrm>
            <a:off x="228600" y="1602045"/>
            <a:ext cx="2057400" cy="646331"/>
          </a:xfrm>
          <a:prstGeom prst="rect">
            <a:avLst/>
          </a:prstGeom>
          <a:noFill/>
          <a:ln w="76200">
            <a:solidFill>
              <a:srgbClr val="CC0066"/>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صيني</a:t>
            </a:r>
            <a:endParaRPr kumimoji="0" lang="en-US" sz="36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098758" name="Text Box 6" descr="Wide downward diagonal"/>
          <p:cNvSpPr txBox="1">
            <a:spLocks noChangeArrowheads="1"/>
          </p:cNvSpPr>
          <p:nvPr/>
        </p:nvSpPr>
        <p:spPr bwMode="auto">
          <a:xfrm>
            <a:off x="6934200" y="1602045"/>
            <a:ext cx="2057400" cy="646331"/>
          </a:xfrm>
          <a:prstGeom prst="rect">
            <a:avLst/>
          </a:prstGeom>
          <a:noFill/>
          <a:ln w="76200">
            <a:solidFill>
              <a:srgbClr val="CC0066"/>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إنجليزي</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98759" name="Text Box 7"/>
          <p:cNvSpPr txBox="1">
            <a:spLocks noChangeArrowheads="1"/>
          </p:cNvSpPr>
          <p:nvPr/>
        </p:nvSpPr>
        <p:spPr bwMode="auto">
          <a:xfrm>
            <a:off x="2286000" y="1602045"/>
            <a:ext cx="1905000" cy="646331"/>
          </a:xfrm>
          <a:prstGeom prst="rect">
            <a:avLst/>
          </a:prstGeom>
          <a:noFill/>
          <a:ln w="76200">
            <a:solidFill>
              <a:srgbClr val="CC0066"/>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موسيقى</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98760" name="Rectangle 8"/>
          <p:cNvSpPr>
            <a:spLocks noChangeArrowheads="1"/>
          </p:cNvSpPr>
          <p:nvPr/>
        </p:nvSpPr>
        <p:spPr bwMode="auto">
          <a:xfrm>
            <a:off x="955342" y="3143250"/>
            <a:ext cx="5521657"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31 مدرس بدوام كامل</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61" name="Rectangle 9"/>
          <p:cNvSpPr>
            <a:spLocks noChangeArrowheads="1"/>
          </p:cNvSpPr>
          <p:nvPr/>
        </p:nvSpPr>
        <p:spPr bwMode="auto">
          <a:xfrm>
            <a:off x="941696" y="3657600"/>
            <a:ext cx="5535303"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500 طالب</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62" name="Rectangle 10"/>
          <p:cNvSpPr>
            <a:spLocks noChangeArrowheads="1"/>
          </p:cNvSpPr>
          <p:nvPr/>
        </p:nvSpPr>
        <p:spPr bwMode="auto">
          <a:xfrm>
            <a:off x="955343" y="4171950"/>
            <a:ext cx="5521656" cy="5715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25 طائفة</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63" name="Rectangle 11"/>
          <p:cNvSpPr>
            <a:spLocks noChangeArrowheads="1"/>
          </p:cNvSpPr>
          <p:nvPr/>
        </p:nvSpPr>
        <p:spPr bwMode="auto">
          <a:xfrm>
            <a:off x="914400" y="4743450"/>
            <a:ext cx="5562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25 بلد</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3" name="Text Box 7"/>
          <p:cNvSpPr txBox="1">
            <a:spLocks noChangeArrowheads="1"/>
          </p:cNvSpPr>
          <p:nvPr/>
        </p:nvSpPr>
        <p:spPr bwMode="auto">
          <a:xfrm>
            <a:off x="4191000" y="1602045"/>
            <a:ext cx="2743200" cy="646331"/>
          </a:xfrm>
          <a:prstGeom prst="rect">
            <a:avLst/>
          </a:prstGeom>
          <a:noFill/>
          <a:ln w="76200">
            <a:solidFill>
              <a:srgbClr val="CC0066"/>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مشورة</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 name="Rectangle 11"/>
          <p:cNvSpPr>
            <a:spLocks noChangeArrowheads="1"/>
          </p:cNvSpPr>
          <p:nvPr/>
        </p:nvSpPr>
        <p:spPr bwMode="auto">
          <a:xfrm>
            <a:off x="955342" y="5257800"/>
            <a:ext cx="5521657"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29 لغة</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Tree>
    <p:extLst>
      <p:ext uri="{BB962C8B-B14F-4D97-AF65-F5344CB8AC3E}">
        <p14:creationId xmlns:p14="http://schemas.microsoft.com/office/powerpoint/2010/main" val="34730727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98757"/>
                                        </p:tgtEl>
                                        <p:attrNameLst>
                                          <p:attrName>style.visibility</p:attrName>
                                        </p:attrNameLst>
                                      </p:cBhvr>
                                      <p:to>
                                        <p:strVal val="visible"/>
                                      </p:to>
                                    </p:set>
                                    <p:anim calcmode="lin" valueType="num">
                                      <p:cBhvr additive="base">
                                        <p:cTn id="7" dur="500" fill="hold"/>
                                        <p:tgtEl>
                                          <p:spTgt spid="1098757"/>
                                        </p:tgtEl>
                                        <p:attrNameLst>
                                          <p:attrName>ppt_x</p:attrName>
                                        </p:attrNameLst>
                                      </p:cBhvr>
                                      <p:tavLst>
                                        <p:tav tm="0">
                                          <p:val>
                                            <p:strVal val="0-#ppt_w/2"/>
                                          </p:val>
                                        </p:tav>
                                        <p:tav tm="100000">
                                          <p:val>
                                            <p:strVal val="#ppt_x"/>
                                          </p:val>
                                        </p:tav>
                                      </p:tavLst>
                                    </p:anim>
                                    <p:anim calcmode="lin" valueType="num">
                                      <p:cBhvr additive="base">
                                        <p:cTn id="8" dur="500" fill="hold"/>
                                        <p:tgtEl>
                                          <p:spTgt spid="109875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1098758"/>
                                        </p:tgtEl>
                                        <p:attrNameLst>
                                          <p:attrName>style.visibility</p:attrName>
                                        </p:attrNameLst>
                                      </p:cBhvr>
                                      <p:to>
                                        <p:strVal val="visible"/>
                                      </p:to>
                                    </p:set>
                                    <p:anim calcmode="lin" valueType="num">
                                      <p:cBhvr additive="base">
                                        <p:cTn id="12" dur="500" fill="hold"/>
                                        <p:tgtEl>
                                          <p:spTgt spid="1098758"/>
                                        </p:tgtEl>
                                        <p:attrNameLst>
                                          <p:attrName>ppt_x</p:attrName>
                                        </p:attrNameLst>
                                      </p:cBhvr>
                                      <p:tavLst>
                                        <p:tav tm="0">
                                          <p:val>
                                            <p:strVal val="0-#ppt_w/2"/>
                                          </p:val>
                                        </p:tav>
                                        <p:tav tm="100000">
                                          <p:val>
                                            <p:strVal val="#ppt_x"/>
                                          </p:val>
                                        </p:tav>
                                      </p:tavLst>
                                    </p:anim>
                                    <p:anim calcmode="lin" valueType="num">
                                      <p:cBhvr additive="base">
                                        <p:cTn id="13" dur="500" fill="hold"/>
                                        <p:tgtEl>
                                          <p:spTgt spid="109875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3" presetClass="entr" presetSubtype="528" fill="hold" grpId="0" nodeType="afterEffect">
                                  <p:stCondLst>
                                    <p:cond delay="2000"/>
                                  </p:stCondLst>
                                  <p:childTnLst>
                                    <p:set>
                                      <p:cBhvr>
                                        <p:cTn id="16" dur="1" fill="hold">
                                          <p:stCondLst>
                                            <p:cond delay="0"/>
                                          </p:stCondLst>
                                        </p:cTn>
                                        <p:tgtEl>
                                          <p:spTgt spid="1098759"/>
                                        </p:tgtEl>
                                        <p:attrNameLst>
                                          <p:attrName>style.visibility</p:attrName>
                                        </p:attrNameLst>
                                      </p:cBhvr>
                                      <p:to>
                                        <p:strVal val="visible"/>
                                      </p:to>
                                    </p:set>
                                    <p:anim calcmode="lin" valueType="num">
                                      <p:cBhvr>
                                        <p:cTn id="17" dur="500" fill="hold"/>
                                        <p:tgtEl>
                                          <p:spTgt spid="1098759"/>
                                        </p:tgtEl>
                                        <p:attrNameLst>
                                          <p:attrName>ppt_w</p:attrName>
                                        </p:attrNameLst>
                                      </p:cBhvr>
                                      <p:tavLst>
                                        <p:tav tm="0">
                                          <p:val>
                                            <p:fltVal val="0"/>
                                          </p:val>
                                        </p:tav>
                                        <p:tav tm="100000">
                                          <p:val>
                                            <p:strVal val="#ppt_w"/>
                                          </p:val>
                                        </p:tav>
                                      </p:tavLst>
                                    </p:anim>
                                    <p:anim calcmode="lin" valueType="num">
                                      <p:cBhvr>
                                        <p:cTn id="18" dur="500" fill="hold"/>
                                        <p:tgtEl>
                                          <p:spTgt spid="1098759"/>
                                        </p:tgtEl>
                                        <p:attrNameLst>
                                          <p:attrName>ppt_h</p:attrName>
                                        </p:attrNameLst>
                                      </p:cBhvr>
                                      <p:tavLst>
                                        <p:tav tm="0">
                                          <p:val>
                                            <p:fltVal val="0"/>
                                          </p:val>
                                        </p:tav>
                                        <p:tav tm="100000">
                                          <p:val>
                                            <p:strVal val="#ppt_h"/>
                                          </p:val>
                                        </p:tav>
                                      </p:tavLst>
                                    </p:anim>
                                    <p:anim calcmode="lin" valueType="num">
                                      <p:cBhvr>
                                        <p:cTn id="19" dur="500" fill="hold"/>
                                        <p:tgtEl>
                                          <p:spTgt spid="1098759"/>
                                        </p:tgtEl>
                                        <p:attrNameLst>
                                          <p:attrName>ppt_x</p:attrName>
                                        </p:attrNameLst>
                                      </p:cBhvr>
                                      <p:tavLst>
                                        <p:tav tm="0">
                                          <p:val>
                                            <p:fltVal val="0.5"/>
                                          </p:val>
                                        </p:tav>
                                        <p:tav tm="100000">
                                          <p:val>
                                            <p:strVal val="#ppt_x"/>
                                          </p:val>
                                        </p:tav>
                                      </p:tavLst>
                                    </p:anim>
                                    <p:anim calcmode="lin" valueType="num">
                                      <p:cBhvr>
                                        <p:cTn id="20" dur="500" fill="hold"/>
                                        <p:tgtEl>
                                          <p:spTgt spid="1098759"/>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5500"/>
                            </p:stCondLst>
                            <p:childTnLst>
                              <p:par>
                                <p:cTn id="22" presetID="23" presetClass="entr" presetSubtype="528" fill="hold" grpId="0" nodeType="afterEffect">
                                  <p:stCondLst>
                                    <p:cond delay="200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 calcmode="lin" valueType="num">
                                      <p:cBhvr>
                                        <p:cTn id="26" dur="500" fill="hold"/>
                                        <p:tgtEl>
                                          <p:spTgt spid="13"/>
                                        </p:tgtEl>
                                        <p:attrNameLst>
                                          <p:attrName>ppt_x</p:attrName>
                                        </p:attrNameLst>
                                      </p:cBhvr>
                                      <p:tavLst>
                                        <p:tav tm="0">
                                          <p:val>
                                            <p:fltVal val="0.5"/>
                                          </p:val>
                                        </p:tav>
                                        <p:tav tm="100000">
                                          <p:val>
                                            <p:strVal val="#ppt_x"/>
                                          </p:val>
                                        </p:tav>
                                      </p:tavLst>
                                    </p:anim>
                                    <p:anim calcmode="lin" valueType="num">
                                      <p:cBhvr>
                                        <p:cTn id="27" dur="500" fill="hold"/>
                                        <p:tgtEl>
                                          <p:spTgt spid="13"/>
                                        </p:tgtEl>
                                        <p:attrNameLst>
                                          <p:attrName>ppt_y</p:attrName>
                                        </p:attrNameLst>
                                      </p:cBhvr>
                                      <p:tavLst>
                                        <p:tav tm="0">
                                          <p:val>
                                            <p:fltVal val="0.5"/>
                                          </p:val>
                                        </p:tav>
                                        <p:tav tm="100000">
                                          <p:val>
                                            <p:strVal val="#ppt_y"/>
                                          </p:val>
                                        </p:tav>
                                      </p:tavLst>
                                    </p:anim>
                                  </p:childTnLst>
                                </p:cTn>
                              </p:par>
                            </p:childTnLst>
                          </p:cTn>
                        </p:par>
                        <p:par>
                          <p:cTn id="28" fill="hold" nodeType="afterGroup">
                            <p:stCondLst>
                              <p:cond delay="8000"/>
                            </p:stCondLst>
                            <p:childTnLst>
                              <p:par>
                                <p:cTn id="29" presetID="9" presetClass="entr" presetSubtype="0" fill="hold" grpId="0" nodeType="afterEffect">
                                  <p:stCondLst>
                                    <p:cond delay="2000"/>
                                  </p:stCondLst>
                                  <p:iterate type="lt">
                                    <p:tmPct val="100000"/>
                                  </p:iterate>
                                  <p:childTnLst>
                                    <p:set>
                                      <p:cBhvr>
                                        <p:cTn id="30" dur="1" fill="hold">
                                          <p:stCondLst>
                                            <p:cond delay="0"/>
                                          </p:stCondLst>
                                        </p:cTn>
                                        <p:tgtEl>
                                          <p:spTgt spid="1098756"/>
                                        </p:tgtEl>
                                        <p:attrNameLst>
                                          <p:attrName>style.visibility</p:attrName>
                                        </p:attrNameLst>
                                      </p:cBhvr>
                                      <p:to>
                                        <p:strVal val="visible"/>
                                      </p:to>
                                    </p:set>
                                    <p:animEffect transition="in" filter="dissolve">
                                      <p:cBhvr>
                                        <p:cTn id="31" dur="75"/>
                                        <p:tgtEl>
                                          <p:spTgt spid="1098756"/>
                                        </p:tgtEl>
                                      </p:cBhvr>
                                    </p:animEffect>
                                  </p:childTnLst>
                                </p:cTn>
                              </p:par>
                            </p:childTnLst>
                          </p:cTn>
                        </p:par>
                        <p:par>
                          <p:cTn id="32" fill="hold" nodeType="afterGroup">
                            <p:stCondLst>
                              <p:cond delay="10675"/>
                            </p:stCondLst>
                            <p:childTnLst>
                              <p:par>
                                <p:cTn id="33" presetID="9" presetClass="entr" presetSubtype="0" fill="hold" grpId="0" nodeType="afterEffect">
                                  <p:stCondLst>
                                    <p:cond delay="2000"/>
                                  </p:stCondLst>
                                  <p:iterate type="lt">
                                    <p:tmPct val="100000"/>
                                  </p:iterate>
                                  <p:childTnLst>
                                    <p:set>
                                      <p:cBhvr>
                                        <p:cTn id="34" dur="1" fill="hold">
                                          <p:stCondLst>
                                            <p:cond delay="0"/>
                                          </p:stCondLst>
                                        </p:cTn>
                                        <p:tgtEl>
                                          <p:spTgt spid="1098760"/>
                                        </p:tgtEl>
                                        <p:attrNameLst>
                                          <p:attrName>style.visibility</p:attrName>
                                        </p:attrNameLst>
                                      </p:cBhvr>
                                      <p:to>
                                        <p:strVal val="visible"/>
                                      </p:to>
                                    </p:set>
                                    <p:animEffect transition="in" filter="dissolve">
                                      <p:cBhvr>
                                        <p:cTn id="35" dur="75"/>
                                        <p:tgtEl>
                                          <p:spTgt spid="1098760"/>
                                        </p:tgtEl>
                                      </p:cBhvr>
                                    </p:animEffect>
                                  </p:childTnLst>
                                </p:cTn>
                              </p:par>
                            </p:childTnLst>
                          </p:cTn>
                        </p:par>
                        <p:par>
                          <p:cTn id="36" fill="hold" nodeType="afterGroup">
                            <p:stCondLst>
                              <p:cond delay="13800"/>
                            </p:stCondLst>
                            <p:childTnLst>
                              <p:par>
                                <p:cTn id="37" presetID="9" presetClass="entr" presetSubtype="0" fill="hold" grpId="0" nodeType="afterEffect">
                                  <p:stCondLst>
                                    <p:cond delay="2000"/>
                                  </p:stCondLst>
                                  <p:iterate type="lt">
                                    <p:tmPct val="100000"/>
                                  </p:iterate>
                                  <p:childTnLst>
                                    <p:set>
                                      <p:cBhvr>
                                        <p:cTn id="38" dur="1" fill="hold">
                                          <p:stCondLst>
                                            <p:cond delay="0"/>
                                          </p:stCondLst>
                                        </p:cTn>
                                        <p:tgtEl>
                                          <p:spTgt spid="1098761"/>
                                        </p:tgtEl>
                                        <p:attrNameLst>
                                          <p:attrName>style.visibility</p:attrName>
                                        </p:attrNameLst>
                                      </p:cBhvr>
                                      <p:to>
                                        <p:strVal val="visible"/>
                                      </p:to>
                                    </p:set>
                                    <p:animEffect transition="in" filter="dissolve">
                                      <p:cBhvr>
                                        <p:cTn id="39" dur="75"/>
                                        <p:tgtEl>
                                          <p:spTgt spid="1098761"/>
                                        </p:tgtEl>
                                      </p:cBhvr>
                                    </p:animEffect>
                                  </p:childTnLst>
                                </p:cTn>
                              </p:par>
                            </p:childTnLst>
                          </p:cTn>
                        </p:par>
                        <p:par>
                          <p:cTn id="40" fill="hold" nodeType="afterGroup">
                            <p:stCondLst>
                              <p:cond delay="16325"/>
                            </p:stCondLst>
                            <p:childTnLst>
                              <p:par>
                                <p:cTn id="41" presetID="9" presetClass="entr" presetSubtype="0" fill="hold" grpId="0" nodeType="afterEffect">
                                  <p:stCondLst>
                                    <p:cond delay="2000"/>
                                  </p:stCondLst>
                                  <p:iterate type="lt">
                                    <p:tmPct val="100000"/>
                                  </p:iterate>
                                  <p:childTnLst>
                                    <p:set>
                                      <p:cBhvr>
                                        <p:cTn id="42" dur="1" fill="hold">
                                          <p:stCondLst>
                                            <p:cond delay="0"/>
                                          </p:stCondLst>
                                        </p:cTn>
                                        <p:tgtEl>
                                          <p:spTgt spid="1098762"/>
                                        </p:tgtEl>
                                        <p:attrNameLst>
                                          <p:attrName>style.visibility</p:attrName>
                                        </p:attrNameLst>
                                      </p:cBhvr>
                                      <p:to>
                                        <p:strVal val="visible"/>
                                      </p:to>
                                    </p:set>
                                    <p:animEffect transition="in" filter="dissolve">
                                      <p:cBhvr>
                                        <p:cTn id="43" dur="75"/>
                                        <p:tgtEl>
                                          <p:spTgt spid="1098762"/>
                                        </p:tgtEl>
                                      </p:cBhvr>
                                    </p:animEffect>
                                  </p:childTnLst>
                                </p:cTn>
                              </p:par>
                            </p:childTnLst>
                          </p:cTn>
                        </p:par>
                        <p:par>
                          <p:cTn id="44" fill="hold" nodeType="afterGroup">
                            <p:stCondLst>
                              <p:cond delay="18850"/>
                            </p:stCondLst>
                            <p:childTnLst>
                              <p:par>
                                <p:cTn id="45" presetID="9" presetClass="entr" presetSubtype="0" fill="hold" grpId="0" nodeType="afterEffect">
                                  <p:stCondLst>
                                    <p:cond delay="2000"/>
                                  </p:stCondLst>
                                  <p:iterate type="lt">
                                    <p:tmPct val="100000"/>
                                  </p:iterate>
                                  <p:childTnLst>
                                    <p:set>
                                      <p:cBhvr>
                                        <p:cTn id="46" dur="1" fill="hold">
                                          <p:stCondLst>
                                            <p:cond delay="0"/>
                                          </p:stCondLst>
                                        </p:cTn>
                                        <p:tgtEl>
                                          <p:spTgt spid="1098763"/>
                                        </p:tgtEl>
                                        <p:attrNameLst>
                                          <p:attrName>style.visibility</p:attrName>
                                        </p:attrNameLst>
                                      </p:cBhvr>
                                      <p:to>
                                        <p:strVal val="visible"/>
                                      </p:to>
                                    </p:set>
                                    <p:animEffect transition="in" filter="dissolve">
                                      <p:cBhvr>
                                        <p:cTn id="47" dur="75"/>
                                        <p:tgtEl>
                                          <p:spTgt spid="1098763"/>
                                        </p:tgtEl>
                                      </p:cBhvr>
                                    </p:animEffect>
                                  </p:childTnLst>
                                </p:cTn>
                              </p:par>
                            </p:childTnLst>
                          </p:cTn>
                        </p:par>
                        <p:par>
                          <p:cTn id="48" fill="hold" nodeType="afterGroup">
                            <p:stCondLst>
                              <p:cond delay="21225"/>
                            </p:stCondLst>
                            <p:childTnLst>
                              <p:par>
                                <p:cTn id="49" presetID="9" presetClass="entr" presetSubtype="0" fill="hold" grpId="0" nodeType="afterEffect">
                                  <p:stCondLst>
                                    <p:cond delay="2000"/>
                                  </p:stCondLst>
                                  <p:iterate type="lt">
                                    <p:tmPct val="100000"/>
                                  </p:iterate>
                                  <p:childTnLst>
                                    <p:set>
                                      <p:cBhvr>
                                        <p:cTn id="50" dur="1" fill="hold">
                                          <p:stCondLst>
                                            <p:cond delay="0"/>
                                          </p:stCondLst>
                                        </p:cTn>
                                        <p:tgtEl>
                                          <p:spTgt spid="14"/>
                                        </p:tgtEl>
                                        <p:attrNameLst>
                                          <p:attrName>style.visibility</p:attrName>
                                        </p:attrNameLst>
                                      </p:cBhvr>
                                      <p:to>
                                        <p:strVal val="visible"/>
                                      </p:to>
                                    </p:set>
                                    <p:animEffect transition="in" filter="dissolve">
                                      <p:cBhvr>
                                        <p:cTn id="51" dur="75"/>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56" grpId="0" autoUpdateAnimBg="0"/>
      <p:bldP spid="1098757" grpId="0" animBg="1" autoUpdateAnimBg="0"/>
      <p:bldP spid="1098758" grpId="0" animBg="1" autoUpdateAnimBg="0"/>
      <p:bldP spid="1098759" grpId="0" animBg="1" autoUpdateAnimBg="0"/>
      <p:bldP spid="1098760" grpId="0" autoUpdateAnimBg="0"/>
      <p:bldP spid="1098761" grpId="0" autoUpdateAnimBg="0"/>
      <p:bldP spid="1098762" grpId="0" autoUpdateAnimBg="0"/>
      <p:bldP spid="1098763" grpId="0" autoUpdateAnimBg="0"/>
      <p:bldP spid="13" grpId="0" animBg="1" autoUpdateAnimBg="0"/>
      <p:bldP spid="14" grpId="0"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ctrTitle"/>
          </p:nvPr>
        </p:nvSpPr>
        <p:spPr>
          <a:xfrm>
            <a:off x="304800" y="2571750"/>
            <a:ext cx="8153400" cy="857250"/>
          </a:xfrm>
          <a:noFill/>
        </p:spPr>
        <p:txBody>
          <a:bodyPr/>
          <a:lstStyle/>
          <a:p>
            <a:pPr eaLnBrk="1" hangingPunct="1"/>
            <a:r>
              <a:rPr lang="ar-JO" sz="6000" b="1" dirty="0">
                <a:solidFill>
                  <a:schemeClr val="bg1"/>
                </a:solidFill>
                <a:latin typeface="Arial" panose="020B0604020202020204" pitchFamily="34" charset="0"/>
                <a:cs typeface="Arial" panose="020B0604020202020204" pitchFamily="34" charset="0"/>
              </a:rPr>
              <a:t>وحدة الكنيسة</a:t>
            </a:r>
            <a:endParaRPr lang="en-US" sz="5400" dirty="0">
              <a:solidFill>
                <a:schemeClr val="bg1"/>
              </a:solidFill>
              <a:latin typeface="Arial" panose="020B0604020202020204" pitchFamily="34" charset="0"/>
              <a:cs typeface="Arial" panose="020B0604020202020204" pitchFamily="34" charset="0"/>
            </a:endParaRPr>
          </a:p>
        </p:txBody>
      </p:sp>
      <p:sp>
        <p:nvSpPr>
          <p:cNvPr id="1735683" name="Rectangle 3"/>
          <p:cNvSpPr>
            <a:spLocks noGrp="1" noChangeArrowheads="1"/>
          </p:cNvSpPr>
          <p:nvPr>
            <p:ph type="subTitle" idx="1"/>
          </p:nvPr>
        </p:nvSpPr>
        <p:spPr/>
        <p:txBody>
          <a:bodyPr/>
          <a:lstStyle/>
          <a:p>
            <a:pPr eaLnBrk="1" hangingPunct="1"/>
            <a:r>
              <a:rPr lang="ar-JO" sz="4400" b="1" i="1" dirty="0">
                <a:solidFill>
                  <a:schemeClr val="bg1"/>
                </a:solidFill>
                <a:latin typeface="Arial" panose="020B0604020202020204" pitchFamily="34" charset="0"/>
                <a:cs typeface="Arial" panose="020B0604020202020204" pitchFamily="34" charset="0"/>
              </a:rPr>
              <a:t>متى</a:t>
            </a:r>
            <a:r>
              <a:rPr lang="ar-JO" sz="4400" b="1" i="1" u="sng" dirty="0">
                <a:solidFill>
                  <a:schemeClr val="bg1"/>
                </a:solidFill>
                <a:latin typeface="Arial" panose="020B0604020202020204" pitchFamily="34" charset="0"/>
                <a:cs typeface="Arial" panose="020B0604020202020204" pitchFamily="34" charset="0"/>
              </a:rPr>
              <a:t> لا </a:t>
            </a:r>
            <a:r>
              <a:rPr lang="ar-JO" sz="4400" b="1" i="1" dirty="0">
                <a:solidFill>
                  <a:schemeClr val="bg1"/>
                </a:solidFill>
                <a:latin typeface="Arial" panose="020B0604020202020204" pitchFamily="34" charset="0"/>
                <a:cs typeface="Arial" panose="020B0604020202020204" pitchFamily="34" charset="0"/>
              </a:rPr>
              <a:t>يجب أن نعمل معاً؟</a:t>
            </a:r>
            <a:endParaRPr lang="en-US" sz="4000" b="1" dirty="0">
              <a:solidFill>
                <a:schemeClr val="bg1"/>
              </a:solidFill>
              <a:latin typeface="Arial" panose="020B0604020202020204" pitchFamily="34" charset="0"/>
              <a:cs typeface="Arial" panose="020B0604020202020204" pitchFamily="34" charset="0"/>
            </a:endParaRPr>
          </a:p>
        </p:txBody>
      </p:sp>
      <p:sp>
        <p:nvSpPr>
          <p:cNvPr id="1735684" name="Freeform 4"/>
          <p:cNvSpPr>
            <a:spLocks/>
          </p:cNvSpPr>
          <p:nvPr/>
        </p:nvSpPr>
        <p:spPr bwMode="auto">
          <a:xfrm>
            <a:off x="3954462" y="0"/>
            <a:ext cx="854075" cy="6728530"/>
          </a:xfrm>
          <a:custGeom>
            <a:avLst/>
            <a:gdLst>
              <a:gd name="T0" fmla="*/ 2147483647 w 538"/>
              <a:gd name="T1" fmla="*/ 0 h 4473"/>
              <a:gd name="T2" fmla="*/ 2147483647 w 538"/>
              <a:gd name="T3" fmla="*/ 2147483647 h 4473"/>
              <a:gd name="T4" fmla="*/ 2147483647 w 538"/>
              <a:gd name="T5" fmla="*/ 2147483647 h 4473"/>
              <a:gd name="T6" fmla="*/ 2147483647 w 538"/>
              <a:gd name="T7" fmla="*/ 2147483647 h 4473"/>
              <a:gd name="T8" fmla="*/ 2147483647 w 538"/>
              <a:gd name="T9" fmla="*/ 2147483647 h 4473"/>
              <a:gd name="T10" fmla="*/ 2147483647 w 538"/>
              <a:gd name="T11" fmla="*/ 2147483647 h 4473"/>
              <a:gd name="T12" fmla="*/ 2147483647 w 538"/>
              <a:gd name="T13" fmla="*/ 2147483647 h 4473"/>
              <a:gd name="T14" fmla="*/ 2147483647 w 538"/>
              <a:gd name="T15" fmla="*/ 2147483647 h 4473"/>
              <a:gd name="T16" fmla="*/ 2147483647 w 538"/>
              <a:gd name="T17" fmla="*/ 2147483647 h 4473"/>
              <a:gd name="T18" fmla="*/ 2147483647 w 538"/>
              <a:gd name="T19" fmla="*/ 2147483647 h 4473"/>
              <a:gd name="T20" fmla="*/ 2147483647 w 538"/>
              <a:gd name="T21" fmla="*/ 2147483647 h 4473"/>
              <a:gd name="T22" fmla="*/ 2147483647 w 538"/>
              <a:gd name="T23" fmla="*/ 2147483647 h 4473"/>
              <a:gd name="T24" fmla="*/ 2147483647 w 538"/>
              <a:gd name="T25" fmla="*/ 2147483647 h 4473"/>
              <a:gd name="T26" fmla="*/ 2147483647 w 538"/>
              <a:gd name="T27" fmla="*/ 2147483647 h 4473"/>
              <a:gd name="T28" fmla="*/ 2147483647 w 538"/>
              <a:gd name="T29" fmla="*/ 2147483647 h 4473"/>
              <a:gd name="T30" fmla="*/ 2147483647 w 538"/>
              <a:gd name="T31" fmla="*/ 2147483647 h 4473"/>
              <a:gd name="T32" fmla="*/ 2147483647 w 538"/>
              <a:gd name="T33" fmla="*/ 2147483647 h 4473"/>
              <a:gd name="T34" fmla="*/ 2147483647 w 538"/>
              <a:gd name="T35" fmla="*/ 2147483647 h 4473"/>
              <a:gd name="T36" fmla="*/ 2147483647 w 538"/>
              <a:gd name="T37" fmla="*/ 2147483647 h 4473"/>
              <a:gd name="T38" fmla="*/ 2147483647 w 538"/>
              <a:gd name="T39" fmla="*/ 2147483647 h 4473"/>
              <a:gd name="T40" fmla="*/ 2147483647 w 538"/>
              <a:gd name="T41" fmla="*/ 2147483647 h 4473"/>
              <a:gd name="T42" fmla="*/ 2147483647 w 538"/>
              <a:gd name="T43" fmla="*/ 2147483647 h 4473"/>
              <a:gd name="T44" fmla="*/ 2147483647 w 538"/>
              <a:gd name="T45" fmla="*/ 2147483647 h 4473"/>
              <a:gd name="T46" fmla="*/ 2147483647 w 538"/>
              <a:gd name="T47" fmla="*/ 2147483647 h 4473"/>
              <a:gd name="T48" fmla="*/ 2147483647 w 538"/>
              <a:gd name="T49" fmla="*/ 2147483647 h 4473"/>
              <a:gd name="T50" fmla="*/ 2147483647 w 538"/>
              <a:gd name="T51" fmla="*/ 2147483647 h 4473"/>
              <a:gd name="T52" fmla="*/ 2147483647 w 538"/>
              <a:gd name="T53" fmla="*/ 2147483647 h 4473"/>
              <a:gd name="T54" fmla="*/ 2147483647 w 538"/>
              <a:gd name="T55" fmla="*/ 2147483647 h 4473"/>
              <a:gd name="T56" fmla="*/ 2147483647 w 538"/>
              <a:gd name="T57" fmla="*/ 2147483647 h 4473"/>
              <a:gd name="T58" fmla="*/ 2147483647 w 538"/>
              <a:gd name="T59" fmla="*/ 2147483647 h 4473"/>
              <a:gd name="T60" fmla="*/ 2147483647 w 538"/>
              <a:gd name="T61" fmla="*/ 2147483647 h 4473"/>
              <a:gd name="T62" fmla="*/ 2147483647 w 538"/>
              <a:gd name="T63" fmla="*/ 2147483647 h 4473"/>
              <a:gd name="T64" fmla="*/ 2147483647 w 538"/>
              <a:gd name="T65" fmla="*/ 2147483647 h 4473"/>
              <a:gd name="T66" fmla="*/ 2147483647 w 538"/>
              <a:gd name="T67" fmla="*/ 2147483647 h 4473"/>
              <a:gd name="T68" fmla="*/ 2147483647 w 538"/>
              <a:gd name="T69" fmla="*/ 2147483647 h 4473"/>
              <a:gd name="T70" fmla="*/ 2147483647 w 538"/>
              <a:gd name="T71" fmla="*/ 2147483647 h 4473"/>
              <a:gd name="T72" fmla="*/ 2147483647 w 538"/>
              <a:gd name="T73" fmla="*/ 2147483647 h 4473"/>
              <a:gd name="T74" fmla="*/ 2147483647 w 538"/>
              <a:gd name="T75" fmla="*/ 2147483647 h 4473"/>
              <a:gd name="T76" fmla="*/ 2147483647 w 538"/>
              <a:gd name="T77" fmla="*/ 2147483647 h 4473"/>
              <a:gd name="T78" fmla="*/ 2147483647 w 538"/>
              <a:gd name="T79" fmla="*/ 2147483647 h 4473"/>
              <a:gd name="T80" fmla="*/ 2147483647 w 538"/>
              <a:gd name="T81" fmla="*/ 2147483647 h 4473"/>
              <a:gd name="T82" fmla="*/ 2147483647 w 538"/>
              <a:gd name="T83" fmla="*/ 2147483647 h 4473"/>
              <a:gd name="T84" fmla="*/ 2147483647 w 538"/>
              <a:gd name="T85" fmla="*/ 2147483647 h 4473"/>
              <a:gd name="T86" fmla="*/ 2147483647 w 538"/>
              <a:gd name="T87" fmla="*/ 2147483647 h 4473"/>
              <a:gd name="T88" fmla="*/ 2147483647 w 538"/>
              <a:gd name="T89" fmla="*/ 2147483647 h 4473"/>
              <a:gd name="T90" fmla="*/ 2147483647 w 538"/>
              <a:gd name="T91" fmla="*/ 2147483647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8997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35684"/>
                                        </p:tgtEl>
                                        <p:attrNameLst>
                                          <p:attrName>style.visibility</p:attrName>
                                        </p:attrNameLst>
                                      </p:cBhvr>
                                      <p:to>
                                        <p:strVal val="visible"/>
                                      </p:to>
                                    </p:set>
                                    <p:animEffect transition="in" filter="wipe(up)">
                                      <p:cBhvr>
                                        <p:cTn id="7" dur="500"/>
                                        <p:tgtEl>
                                          <p:spTgt spid="173568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35683">
                                            <p:txEl>
                                              <p:pRg st="0" end="0"/>
                                            </p:txEl>
                                          </p:spTgt>
                                        </p:tgtEl>
                                        <p:attrNameLst>
                                          <p:attrName>style.visibility</p:attrName>
                                        </p:attrNameLst>
                                      </p:cBhvr>
                                      <p:to>
                                        <p:strVal val="visible"/>
                                      </p:to>
                                    </p:set>
                                    <p:animEffect transition="in" filter="wipe(down)">
                                      <p:cBhvr>
                                        <p:cTn id="11" dur="500"/>
                                        <p:tgtEl>
                                          <p:spTgt spid="17356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5683" grpId="0" build="p"/>
      <p:bldP spid="1735684"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Green marble"/>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222" name="Rectangle 6"/>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dirty="0">
                <a:solidFill>
                  <a:schemeClr val="bg1"/>
                </a:solidFill>
                <a:latin typeface="Arial"/>
                <a:cs typeface="Arial"/>
              </a:rPr>
              <a:t>ما معنى 2 كو 6: 14-7: 1؟</a:t>
            </a:r>
            <a:endParaRPr lang="en-US" sz="3600" b="1" dirty="0">
              <a:solidFill>
                <a:schemeClr val="bg1"/>
              </a:solidFill>
              <a:latin typeface="Arial"/>
              <a:cs typeface="Arial"/>
            </a:endParaRPr>
          </a:p>
        </p:txBody>
      </p:sp>
      <p:sp>
        <p:nvSpPr>
          <p:cNvPr id="9227" name="Text Box 11"/>
          <p:cNvSpPr txBox="1">
            <a:spLocks noChangeArrowheads="1"/>
          </p:cNvSpPr>
          <p:nvPr/>
        </p:nvSpPr>
        <p:spPr bwMode="auto">
          <a:xfrm>
            <a:off x="8077200" y="91440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1012" name="Text Box 5"/>
          <p:cNvSpPr txBox="1">
            <a:spLocks noChangeArrowheads="1"/>
          </p:cNvSpPr>
          <p:nvPr/>
        </p:nvSpPr>
        <p:spPr bwMode="auto">
          <a:xfrm>
            <a:off x="323850" y="1916906"/>
            <a:ext cx="8280400" cy="4154984"/>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ctr" defTabSz="914400" rtl="0" eaLnBrk="0" fontAlgn="base" latinLnBrk="0" hangingPunct="0">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FFFFFF"/>
                </a:solidFill>
                <a:effectLst/>
                <a:uLnTx/>
                <a:uFillTx/>
                <a:latin typeface="Arial"/>
                <a:ea typeface="ＭＳ Ｐゴシック" charset="0"/>
                <a:cs typeface="Arial"/>
              </a:rPr>
              <a:t>لا تكونوا تحت نير مع غير المؤمنين لأنه أية خلطة للبر والإثم وأية شركة للنور مع الظلمة وأي اتفاق للمسيح مع بليعال وأي نصيب للمؤمن مع غير المؤمن وأية موافقة لهيكل الله مع الأوثان فإنكم أنتم هيكل الله الحي</a:t>
            </a:r>
            <a:endParaRPr kumimoji="0" lang="en-US" altLang="ja-JP" sz="4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387998962"/>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Green marble">
            <a:extLst>
              <a:ext uri="{FF2B5EF4-FFF2-40B4-BE49-F238E27FC236}">
                <a16:creationId xmlns:a16="http://schemas.microsoft.com/office/drawing/2014/main" id="{AE1C849B-AD8A-1FA6-B84F-A70621DAA388}"/>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222" name="Rectangle 6"/>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dirty="0">
                <a:solidFill>
                  <a:schemeClr val="bg1"/>
                </a:solidFill>
                <a:cs typeface="Arial"/>
              </a:rPr>
              <a:t>ما معنى 2 كو 6: 14-7: 1؟</a:t>
            </a:r>
            <a:endParaRPr lang="en-US" sz="3600" b="1" dirty="0">
              <a:solidFill>
                <a:schemeClr val="bg1"/>
              </a:solidFill>
              <a:latin typeface="Arial"/>
              <a:cs typeface="Arial"/>
            </a:endParaRPr>
          </a:p>
        </p:txBody>
      </p:sp>
      <p:sp>
        <p:nvSpPr>
          <p:cNvPr id="9227" name="Text Box 11"/>
          <p:cNvSpPr txBox="1">
            <a:spLocks noChangeArrowheads="1"/>
          </p:cNvSpPr>
          <p:nvPr/>
        </p:nvSpPr>
        <p:spPr bwMode="auto">
          <a:xfrm>
            <a:off x="8077200" y="91440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3060" name="Text Box 5"/>
          <p:cNvSpPr txBox="1">
            <a:spLocks noChangeArrowheads="1"/>
          </p:cNvSpPr>
          <p:nvPr/>
        </p:nvSpPr>
        <p:spPr bwMode="auto">
          <a:xfrm>
            <a:off x="323850" y="1916907"/>
            <a:ext cx="8280400" cy="3970318"/>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كما قال الله</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إني سأسكن فيهم</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وأسير بينهم</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وأكون لهم إلهاً</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وهم يكونون لي شعباً</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لذلك اخرجوا من وسطهم واعتزلوا يقول الرب</a:t>
            </a:r>
            <a:endPar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2 كو 6: 16-17</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1192432555"/>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Green marble">
            <a:extLst>
              <a:ext uri="{FF2B5EF4-FFF2-40B4-BE49-F238E27FC236}">
                <a16:creationId xmlns:a16="http://schemas.microsoft.com/office/drawing/2014/main" id="{4158A002-E38B-A29F-F9F2-EADA24C54ECA}"/>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222" name="Rectangle 6"/>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dirty="0">
                <a:solidFill>
                  <a:schemeClr val="bg1"/>
                </a:solidFill>
                <a:cs typeface="Arial"/>
              </a:rPr>
              <a:t>ما معنى 2 كو 6: 14-7: 1؟</a:t>
            </a:r>
            <a:endParaRPr lang="en-US" sz="3600" b="1" dirty="0">
              <a:solidFill>
                <a:schemeClr val="bg1"/>
              </a:solidFill>
              <a:latin typeface="Arial"/>
              <a:cs typeface="Arial"/>
            </a:endParaRPr>
          </a:p>
        </p:txBody>
      </p:sp>
      <p:sp>
        <p:nvSpPr>
          <p:cNvPr id="9227" name="Text Box 11"/>
          <p:cNvSpPr txBox="1">
            <a:spLocks noChangeArrowheads="1"/>
          </p:cNvSpPr>
          <p:nvPr/>
        </p:nvSpPr>
        <p:spPr bwMode="auto">
          <a:xfrm>
            <a:off x="8077200" y="91440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5108" name="Text Box 5"/>
          <p:cNvSpPr txBox="1">
            <a:spLocks noChangeArrowheads="1"/>
          </p:cNvSpPr>
          <p:nvPr/>
        </p:nvSpPr>
        <p:spPr bwMode="auto">
          <a:xfrm>
            <a:off x="323850" y="1916906"/>
            <a:ext cx="8496622" cy="341632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ولا تمسوا نجساً فأقبلكم وأكون لكم أباً وأنتم تكونون لي بنين وبنات يقول الرب القادر على كل شيء</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فإذ لنا هذه المواعيد أيها الأحباء لنطهر ذواتنا من كل دنس الجسد والروح مكملين القداسة في خوف الله     (2 كو 6: 17-7: 1)</a:t>
            </a:r>
            <a:endPar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173038" marR="0" lvl="0" indent="-173038" algn="r" defTabSz="914400" rtl="0" eaLnBrk="0" fontAlgn="base" latinLnBrk="0" hangingPunct="0">
              <a:lnSpc>
                <a:spcPct val="100000"/>
              </a:lnSpc>
              <a:spcBef>
                <a:spcPct val="0"/>
              </a:spcBef>
              <a:spcAft>
                <a:spcPct val="0"/>
              </a:spcAft>
              <a:buClrTx/>
              <a:buSzTx/>
              <a:buFontTx/>
              <a:buNone/>
              <a:tabLst/>
              <a:defRPr/>
            </a:pPr>
            <a:endPar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027613875"/>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Green marble">
            <a:extLst>
              <a:ext uri="{FF2B5EF4-FFF2-40B4-BE49-F238E27FC236}">
                <a16:creationId xmlns:a16="http://schemas.microsoft.com/office/drawing/2014/main" id="{4FCDC324-E8F7-9D1D-01D9-B4DF30D303DA}"/>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7043" name="Rectangle 3"/>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dirty="0">
                <a:solidFill>
                  <a:schemeClr val="bg1"/>
                </a:solidFill>
                <a:cs typeface="Arial"/>
              </a:rPr>
              <a:t>ما معنى 2 كو 6: 14-7: 1؟</a:t>
            </a:r>
            <a:endParaRPr lang="en-US" sz="3600" b="1" dirty="0">
              <a:solidFill>
                <a:schemeClr val="bg1"/>
              </a:solidFill>
              <a:latin typeface="Arial"/>
              <a:cs typeface="Arial"/>
            </a:endParaRPr>
          </a:p>
        </p:txBody>
      </p:sp>
      <p:sp>
        <p:nvSpPr>
          <p:cNvPr id="87044" name="Text Box 4"/>
          <p:cNvSpPr txBox="1">
            <a:spLocks noChangeArrowheads="1"/>
          </p:cNvSpPr>
          <p:nvPr/>
        </p:nvSpPr>
        <p:spPr bwMode="auto">
          <a:xfrm>
            <a:off x="8077200" y="914400"/>
            <a:ext cx="990600" cy="400110"/>
          </a:xfrm>
          <a:prstGeom prst="rect">
            <a:avLst/>
          </a:prstGeom>
          <a:noFill/>
          <a:ln>
            <a:noFill/>
          </a:ln>
          <a:effectLst>
            <a:outerShdw blurRad="63500" dist="107763"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7156" name="Text Box 5"/>
          <p:cNvSpPr txBox="1">
            <a:spLocks noChangeArrowheads="1"/>
          </p:cNvSpPr>
          <p:nvPr/>
        </p:nvSpPr>
        <p:spPr bwMode="auto">
          <a:xfrm>
            <a:off x="323850" y="1951435"/>
            <a:ext cx="7239000" cy="4524315"/>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الأوامر المباشرة بالإنفصال عن الآخرين هي دائمًا أوامر بالإنفصال عن غير المؤمنين، وليس عن المسيحيين الذين يختلف معهم المرء ... لا توجد أوامر مباشرة في العهد الجديد للإنفصال عن المسيحيين الذين تختلف معهم عقائديًا (ما لم تتضمن هذه الإختلافات مثل هذه البدع الجادة أن الإيمان المسيحي نفسه مرفوض)</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 </a:t>
            </a:r>
            <a:endParaRPr kumimoji="0" lang="en-US"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endParaRP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واين جرودم، اللاهوت النظامي، 877</a:t>
            </a:r>
            <a:endParaRPr kumimoji="0" lang="en-US"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endParaRPr>
          </a:p>
        </p:txBody>
      </p:sp>
      <p:pic>
        <p:nvPicPr>
          <p:cNvPr id="87046"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08877" y="3501009"/>
            <a:ext cx="1635125" cy="19758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01706295"/>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a:xfrm>
            <a:off x="457200" y="274638"/>
            <a:ext cx="5051425" cy="1143000"/>
          </a:xfrm>
        </p:spPr>
        <p:txBody>
          <a:bodyPr/>
          <a:lstStyle/>
          <a:p>
            <a:r>
              <a:rPr lang="en-US">
                <a:solidFill>
                  <a:srgbClr val="FFFF00"/>
                </a:solidFill>
                <a:latin typeface="Arial" panose="020B0604020202020204" pitchFamily="34" charset="0"/>
                <a:cs typeface="Arial" panose="020B0604020202020204" pitchFamily="34" charset="0"/>
              </a:rPr>
              <a:t>World Council of Churches</a:t>
            </a:r>
          </a:p>
        </p:txBody>
      </p:sp>
      <p:pic>
        <p:nvPicPr>
          <p:cNvPr id="179202" name="Picture 2" descr="WCC logo_colour_E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0163"/>
            <a:ext cx="5662613"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3" name="Picture 3" descr="nurture-our-unity-in-christ-kobia-tells-north-korean-christian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532188"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4" name="Picture 4" descr="WCCFaithOrder.jpg"/>
          <p:cNvPicPr>
            <a:picLocks noChangeAspect="1"/>
          </p:cNvPicPr>
          <p:nvPr/>
        </p:nvPicPr>
        <p:blipFill>
          <a:blip r:embed="rId5">
            <a:extLst>
              <a:ext uri="{28A0092B-C50C-407E-A947-70E740481C1C}">
                <a14:useLocalDpi xmlns:a14="http://schemas.microsoft.com/office/drawing/2010/main" val="0"/>
              </a:ext>
            </a:extLst>
          </a:blip>
          <a:srcRect r="5585"/>
          <a:stretch>
            <a:fillRect/>
          </a:stretch>
        </p:blipFill>
        <p:spPr bwMode="auto">
          <a:xfrm>
            <a:off x="-400050" y="2103438"/>
            <a:ext cx="6051550" cy="478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5" name="Picture 5" descr="WCC.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636838"/>
            <a:ext cx="3362325" cy="268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683165F1-67FA-DFFF-A76C-3C4AC54014BA}"/>
              </a:ext>
            </a:extLst>
          </p:cNvPr>
          <p:cNvSpPr txBox="1">
            <a:spLocks/>
          </p:cNvSpPr>
          <p:nvPr/>
        </p:nvSpPr>
        <p:spPr bwMode="auto">
          <a:xfrm>
            <a:off x="1852316" y="514364"/>
            <a:ext cx="3744416" cy="1100658"/>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مجلس</a:t>
            </a:r>
            <a:br>
              <a:rPr kumimoji="0" lang="ar-JO" sz="3600" b="1"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ar-JO" sz="3600" b="1"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الكنائس العالمي</a:t>
            </a:r>
            <a:endPar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3" name="Title 1">
            <a:extLst>
              <a:ext uri="{FF2B5EF4-FFF2-40B4-BE49-F238E27FC236}">
                <a16:creationId xmlns:a16="http://schemas.microsoft.com/office/drawing/2014/main" id="{6023E029-5985-3B46-46E3-8E96F56D547D}"/>
              </a:ext>
            </a:extLst>
          </p:cNvPr>
          <p:cNvSpPr txBox="1">
            <a:spLocks/>
          </p:cNvSpPr>
          <p:nvPr/>
        </p:nvSpPr>
        <p:spPr bwMode="auto">
          <a:xfrm>
            <a:off x="474407" y="5321300"/>
            <a:ext cx="8136904" cy="110065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الأفضل أن نكون منقسمين حول الحق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أن نكون متحدين حول الخطأ</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115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الوحدة</a:t>
            </a:r>
            <a:endParaRPr lang="en-US" sz="115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ثلاثة أسباب للوحدة</a:t>
            </a:r>
            <a:endParaRPr kumimoji="0" lang="en-US" sz="48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9042439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01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 name="Group 12"/>
          <p:cNvGrpSpPr>
            <a:grpSpLocks/>
          </p:cNvGrpSpPr>
          <p:nvPr/>
        </p:nvGrpSpPr>
        <p:grpSpPr bwMode="auto">
          <a:xfrm>
            <a:off x="36513" y="857250"/>
            <a:ext cx="9144000" cy="5143500"/>
            <a:chOff x="0" y="0"/>
            <a:chExt cx="9144000" cy="6858000"/>
          </a:xfrm>
        </p:grpSpPr>
      </p:gr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ar-JO"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1. الوحدة تنمي الكنيسة (20-23)</a:t>
            </a:r>
            <a:endParaRPr lang="en-US" dirty="0">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9" name="WordArt 53"/>
          <p:cNvSpPr>
            <a:spLocks noChangeArrowheads="1" noChangeShapeType="1" noTextEdit="1"/>
          </p:cNvSpPr>
          <p:nvPr/>
        </p:nvSpPr>
        <p:spPr bwMode="auto">
          <a:xfrm>
            <a:off x="2748928" y="2276872"/>
            <a:ext cx="4191000" cy="2114550"/>
          </a:xfrm>
          <a:prstGeom prst="rect">
            <a:avLst/>
          </a:prstGeom>
        </p:spPr>
        <p:txBody>
          <a:bodyPr wrap="none" numCol="1"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rPr>
              <a:t>الوحدة</a:t>
            </a:r>
            <a:endParaRPr kumimoji="0" lang="en-US"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endParaRPr>
          </a:p>
        </p:txBody>
      </p:sp>
    </p:spTree>
    <p:extLst>
      <p:ext uri="{BB962C8B-B14F-4D97-AF65-F5344CB8AC3E}">
        <p14:creationId xmlns:p14="http://schemas.microsoft.com/office/powerpoint/2010/main" val="45444349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colossians1_16-so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00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0466" name="Rectangle 2"/>
          <p:cNvSpPr>
            <a:spLocks noGrp="1" noChangeArrowheads="1"/>
          </p:cNvSpPr>
          <p:nvPr>
            <p:ph type="ctrTitle"/>
          </p:nvPr>
        </p:nvSpPr>
        <p:spPr>
          <a:xfrm>
            <a:off x="0" y="836712"/>
            <a:ext cx="4788024" cy="4896544"/>
          </a:xfrm>
          <a:noFill/>
          <a:effectLst/>
        </p:spPr>
        <p:txBody>
          <a:bodyPr/>
          <a:lstStyle/>
          <a:p>
            <a:pPr marL="714375" indent="-714375" eaLnBrk="1" hangingPunct="1">
              <a:defRPr/>
            </a:pPr>
            <a:r>
              <a:rPr lang="ar-JO" b="1" dirty="0">
                <a:solidFill>
                  <a:schemeClr val="bg1"/>
                </a:solidFill>
                <a:effectLst>
                  <a:glow rad="228600">
                    <a:schemeClr val="tx1"/>
                  </a:glow>
                </a:effectLst>
                <a:latin typeface="Arial" panose="020B0604020202020204" pitchFamily="34" charset="0"/>
                <a:cs typeface="Arial" panose="020B0604020202020204" pitchFamily="34" charset="0"/>
              </a:rPr>
              <a:t>2. سنكون متحدين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في السماء للأبد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لذا دعونا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نبدأ بالتوافق الآن (24)</a:t>
            </a:r>
            <a:endParaRPr lang="en-US" dirty="0">
              <a:solidFill>
                <a:schemeClr val="bg1"/>
              </a:solidFill>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836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pPr>
              <a:defRPr/>
            </a:pPr>
            <a:r>
              <a:rPr lang="ar-JO" dirty="0"/>
              <a:t>في التخلي الحلو، اسمحوا لي أن ينسكب من أجل اليك</a:t>
            </a:r>
            <a:endParaRPr lang="en-US" dirty="0"/>
          </a:p>
        </p:txBody>
      </p:sp>
    </p:spTree>
    <p:extLst>
      <p:ext uri="{BB962C8B-B14F-4D97-AF65-F5344CB8AC3E}">
        <p14:creationId xmlns:p14="http://schemas.microsoft.com/office/powerpoint/2010/main" val="26399338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980728"/>
            <a:ext cx="9144000" cy="1656184"/>
          </a:xfrm>
        </p:spPr>
        <p:txBody>
          <a:bodyPr/>
          <a:lstStyle/>
          <a:p>
            <a:pPr marL="1079500" indent="-1079500" algn="r"/>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3. الوحدة تظره المحبة التي تجذب غير المؤمنين (25-26)</a:t>
            </a:r>
            <a:endParaRPr lang="en-US"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stretch>
            <a:fillRect/>
          </a:stretch>
        </p:blipFill>
        <p:spPr>
          <a:xfrm>
            <a:off x="14635" y="3212976"/>
            <a:ext cx="9159829" cy="2787774"/>
          </a:xfrm>
          <a:prstGeom prst="rect">
            <a:avLst/>
          </a:prstGeom>
        </p:spPr>
      </p:pic>
    </p:spTree>
    <p:extLst>
      <p:ext uri="{BB962C8B-B14F-4D97-AF65-F5344CB8AC3E}">
        <p14:creationId xmlns:p14="http://schemas.microsoft.com/office/powerpoint/2010/main" val="268865760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7723" y="3501008"/>
            <a:ext cx="9030419" cy="3356992"/>
          </a:xfrm>
          <a:prstGeom prst="rect">
            <a:avLst/>
          </a:prstGeom>
        </p:spPr>
      </p:pic>
      <p:sp>
        <p:nvSpPr>
          <p:cNvPr id="3" name="Title 2"/>
          <p:cNvSpPr>
            <a:spLocks noGrp="1"/>
          </p:cNvSpPr>
          <p:nvPr>
            <p:ph type="ctrTitle"/>
          </p:nvPr>
        </p:nvSpPr>
        <p:spPr>
          <a:xfrm>
            <a:off x="0" y="0"/>
            <a:ext cx="9144000" cy="3552478"/>
          </a:xfrm>
          <a:solidFill>
            <a:schemeClr val="tx1"/>
          </a:solidFill>
        </p:spPr>
        <p:txBody>
          <a:bodyPr/>
          <a:lstStyle/>
          <a:p>
            <a:pPr>
              <a:tabLst>
                <a:tab pos="2689225" algn="l"/>
              </a:tabLst>
            </a:pPr>
            <a:r>
              <a:rPr lang="ar-JO" altLang="ja-JP"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أيها الآب البار إن العالم لم يعرفك أما أنا فعرفتك وهؤلاء عرفوا أنك أنت أرسلتني وعرفتهم اسمك وسأعرفهم ليكون فيهم الحب الذي أحببتني به وأكون أنا فيهم (يوحنا 17: 25-26)</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53881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School Pics 62-76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827" y="1340768"/>
            <a:ext cx="3743325" cy="4381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hindu-Boy.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8313" y="2294335"/>
            <a:ext cx="4157662" cy="3438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9" name="Title 3"/>
          <p:cNvSpPr>
            <a:spLocks noGrp="1"/>
          </p:cNvSpPr>
          <p:nvPr>
            <p:ph type="title" idx="4294967295"/>
          </p:nvPr>
        </p:nvSpPr>
        <p:spPr>
          <a:xfrm>
            <a:off x="684213" y="944166"/>
            <a:ext cx="7772400" cy="857250"/>
          </a:xfrm>
        </p:spPr>
        <p:txBody>
          <a:bodyPr/>
          <a:lstStyle/>
          <a:p>
            <a:pPr algn="l"/>
            <a:r>
              <a:rPr lang="ar-JO" sz="6000" dirty="0">
                <a:solidFill>
                  <a:schemeClr val="bg1"/>
                </a:solidFill>
                <a:latin typeface="Arial" panose="020B0604020202020204" pitchFamily="34" charset="0"/>
                <a:ea typeface="ＭＳ Ｐゴシック" charset="0"/>
                <a:cs typeface="Arial" panose="020B0604020202020204" pitchFamily="34" charset="0"/>
              </a:rPr>
              <a:t>ولدين</a:t>
            </a:r>
            <a:endParaRPr lang="en-US" sz="600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5981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115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الوحدة</a:t>
            </a:r>
            <a:endParaRPr lang="en-US" sz="115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لماذا الوحدة مهمة؟</a:t>
            </a:r>
            <a:endPar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2512643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p:cNvGrpSpPr>
          <p:nvPr/>
        </p:nvGrpSpPr>
        <p:grpSpPr bwMode="auto">
          <a:xfrm>
            <a:off x="0" y="857250"/>
            <a:ext cx="9144000" cy="5143500"/>
            <a:chOff x="0" y="0"/>
            <a:chExt cx="9144000" cy="6858000"/>
          </a:xfrm>
        </p:grpSpPr>
      </p:grpSp>
      <p:pic>
        <p:nvPicPr>
          <p:cNvPr id="185346"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800351"/>
            <a:ext cx="2895600" cy="1679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4098925" y="4457700"/>
            <a:ext cx="946150" cy="971550"/>
            <a:chOff x="1392" y="3216"/>
            <a:chExt cx="980" cy="1104"/>
          </a:xfrm>
        </p:grpSpPr>
        <p:pic>
          <p:nvPicPr>
            <p:cNvPr id="185382" name="Picture 16"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83" name="Rectangle 17"/>
            <p:cNvSpPr>
              <a:spLocks noChangeArrowheads="1"/>
            </p:cNvSpPr>
            <p:nvPr/>
          </p:nvSpPr>
          <p:spPr bwMode="auto">
            <a:xfrm>
              <a:off x="1392" y="4032"/>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Matthew</a:t>
              </a:r>
            </a:p>
          </p:txBody>
        </p:sp>
      </p:grpSp>
      <p:grpSp>
        <p:nvGrpSpPr>
          <p:cNvPr id="3" name="Group 18"/>
          <p:cNvGrpSpPr>
            <a:grpSpLocks/>
          </p:cNvGrpSpPr>
          <p:nvPr/>
        </p:nvGrpSpPr>
        <p:grpSpPr bwMode="auto">
          <a:xfrm>
            <a:off x="5867400" y="2843212"/>
            <a:ext cx="927100" cy="928688"/>
            <a:chOff x="4656" y="2256"/>
            <a:chExt cx="960" cy="1056"/>
          </a:xfrm>
        </p:grpSpPr>
        <p:pic>
          <p:nvPicPr>
            <p:cNvPr id="185380" name="Picture 19" descr="Discipl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81" name="Rectangle 20"/>
            <p:cNvSpPr>
              <a:spLocks noChangeArrowheads="1"/>
            </p:cNvSpPr>
            <p:nvPr/>
          </p:nvSpPr>
          <p:spPr bwMode="auto">
            <a:xfrm>
              <a:off x="4704" y="3024"/>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Andrew</a:t>
              </a:r>
            </a:p>
          </p:txBody>
        </p:sp>
      </p:grpSp>
      <p:grpSp>
        <p:nvGrpSpPr>
          <p:cNvPr id="4" name="Group 21"/>
          <p:cNvGrpSpPr>
            <a:grpSpLocks/>
          </p:cNvGrpSpPr>
          <p:nvPr/>
        </p:nvGrpSpPr>
        <p:grpSpPr bwMode="auto">
          <a:xfrm>
            <a:off x="5164138" y="2228850"/>
            <a:ext cx="927100" cy="971550"/>
            <a:chOff x="3504" y="912"/>
            <a:chExt cx="960" cy="1104"/>
          </a:xfrm>
        </p:grpSpPr>
        <p:pic>
          <p:nvPicPr>
            <p:cNvPr id="185378" name="Picture 22" descr="High Priest000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9" name="Rectangle 23"/>
            <p:cNvSpPr>
              <a:spLocks noChangeArrowheads="1"/>
            </p:cNvSpPr>
            <p:nvPr/>
          </p:nvSpPr>
          <p:spPr bwMode="auto">
            <a:xfrm>
              <a:off x="3552" y="1728"/>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John</a:t>
              </a:r>
            </a:p>
          </p:txBody>
        </p:sp>
      </p:grpSp>
      <p:grpSp>
        <p:nvGrpSpPr>
          <p:cNvPr id="5" name="Group 24"/>
          <p:cNvGrpSpPr>
            <a:grpSpLocks/>
          </p:cNvGrpSpPr>
          <p:nvPr/>
        </p:nvGrpSpPr>
        <p:grpSpPr bwMode="auto">
          <a:xfrm>
            <a:off x="3187700" y="4400550"/>
            <a:ext cx="927100" cy="971550"/>
            <a:chOff x="1056" y="2304"/>
            <a:chExt cx="960" cy="1104"/>
          </a:xfrm>
        </p:grpSpPr>
        <p:pic>
          <p:nvPicPr>
            <p:cNvPr id="185376" name="Picture 25" descr="High Priest000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7" name="Rectangle 26"/>
            <p:cNvSpPr>
              <a:spLocks noChangeArrowheads="1"/>
            </p:cNvSpPr>
            <p:nvPr/>
          </p:nvSpPr>
          <p:spPr bwMode="auto">
            <a:xfrm>
              <a:off x="1104" y="3120"/>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Thomas</a:t>
              </a:r>
            </a:p>
          </p:txBody>
        </p:sp>
      </p:grpSp>
      <p:grpSp>
        <p:nvGrpSpPr>
          <p:cNvPr id="6" name="Group 27"/>
          <p:cNvGrpSpPr>
            <a:grpSpLocks/>
          </p:cNvGrpSpPr>
          <p:nvPr/>
        </p:nvGrpSpPr>
        <p:grpSpPr bwMode="auto">
          <a:xfrm>
            <a:off x="2574927" y="3600450"/>
            <a:ext cx="1158875" cy="928688"/>
            <a:chOff x="96" y="1872"/>
            <a:chExt cx="1200" cy="1056"/>
          </a:xfrm>
        </p:grpSpPr>
        <p:pic>
          <p:nvPicPr>
            <p:cNvPr id="185374" name="Picture 28" descr="High Priest000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5" name="Rectangle 29"/>
            <p:cNvSpPr>
              <a:spLocks noChangeArrowheads="1"/>
            </p:cNvSpPr>
            <p:nvPr/>
          </p:nvSpPr>
          <p:spPr bwMode="auto">
            <a:xfrm>
              <a:off x="96" y="2640"/>
              <a:ext cx="120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Bartholomew</a:t>
              </a:r>
            </a:p>
          </p:txBody>
        </p:sp>
      </p:grpSp>
      <p:grpSp>
        <p:nvGrpSpPr>
          <p:cNvPr id="7" name="Group 30"/>
          <p:cNvGrpSpPr>
            <a:grpSpLocks/>
          </p:cNvGrpSpPr>
          <p:nvPr/>
        </p:nvGrpSpPr>
        <p:grpSpPr bwMode="auto">
          <a:xfrm>
            <a:off x="5791200" y="4343400"/>
            <a:ext cx="973138" cy="971550"/>
            <a:chOff x="2496" y="2496"/>
            <a:chExt cx="1008" cy="1104"/>
          </a:xfrm>
        </p:grpSpPr>
        <p:pic>
          <p:nvPicPr>
            <p:cNvPr id="185372" name="Picture 31" descr="Disciple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3" name="Rectangle 32"/>
            <p:cNvSpPr>
              <a:spLocks noChangeArrowheads="1"/>
            </p:cNvSpPr>
            <p:nvPr/>
          </p:nvSpPr>
          <p:spPr bwMode="auto">
            <a:xfrm>
              <a:off x="2592" y="3312"/>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Philip</a:t>
              </a:r>
            </a:p>
          </p:txBody>
        </p:sp>
      </p:grpSp>
      <p:grpSp>
        <p:nvGrpSpPr>
          <p:cNvPr id="8" name="Group 33"/>
          <p:cNvGrpSpPr>
            <a:grpSpLocks/>
          </p:cNvGrpSpPr>
          <p:nvPr/>
        </p:nvGrpSpPr>
        <p:grpSpPr bwMode="auto">
          <a:xfrm>
            <a:off x="3352800" y="2228850"/>
            <a:ext cx="927100" cy="971550"/>
            <a:chOff x="1824" y="1776"/>
            <a:chExt cx="960" cy="1104"/>
          </a:xfrm>
        </p:grpSpPr>
        <p:pic>
          <p:nvPicPr>
            <p:cNvPr id="185370" name="Picture 34" descr="High Priest0005"/>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1" name="Rectangle 35"/>
            <p:cNvSpPr>
              <a:spLocks noChangeArrowheads="1"/>
            </p:cNvSpPr>
            <p:nvPr/>
          </p:nvSpPr>
          <p:spPr bwMode="auto">
            <a:xfrm>
              <a:off x="1824" y="2592"/>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Thaddeus</a:t>
              </a:r>
            </a:p>
          </p:txBody>
        </p:sp>
      </p:grpSp>
      <p:grpSp>
        <p:nvGrpSpPr>
          <p:cNvPr id="9" name="Group 36"/>
          <p:cNvGrpSpPr>
            <a:grpSpLocks/>
          </p:cNvGrpSpPr>
          <p:nvPr/>
        </p:nvGrpSpPr>
        <p:grpSpPr bwMode="auto">
          <a:xfrm>
            <a:off x="5715001" y="3657600"/>
            <a:ext cx="1668463" cy="928688"/>
            <a:chOff x="3264" y="2016"/>
            <a:chExt cx="1728" cy="1056"/>
          </a:xfrm>
        </p:grpSpPr>
        <p:pic>
          <p:nvPicPr>
            <p:cNvPr id="185368" name="Picture 37" descr="Disciples"/>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9" name="Rectangle 38"/>
            <p:cNvSpPr>
              <a:spLocks noChangeArrowheads="1"/>
            </p:cNvSpPr>
            <p:nvPr/>
          </p:nvSpPr>
          <p:spPr bwMode="auto">
            <a:xfrm>
              <a:off x="3264" y="2784"/>
              <a:ext cx="17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James bar Alphaeus</a:t>
              </a:r>
            </a:p>
          </p:txBody>
        </p:sp>
      </p:grpSp>
      <p:grpSp>
        <p:nvGrpSpPr>
          <p:cNvPr id="10" name="Group 39"/>
          <p:cNvGrpSpPr>
            <a:grpSpLocks/>
          </p:cNvGrpSpPr>
          <p:nvPr/>
        </p:nvGrpSpPr>
        <p:grpSpPr bwMode="auto">
          <a:xfrm>
            <a:off x="4267200" y="2114550"/>
            <a:ext cx="973138" cy="971550"/>
            <a:chOff x="2400" y="1008"/>
            <a:chExt cx="1008" cy="1104"/>
          </a:xfrm>
        </p:grpSpPr>
        <p:pic>
          <p:nvPicPr>
            <p:cNvPr id="185366" name="Picture 40" descr="High Priest0004"/>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7" name="Rectangle 41"/>
            <p:cNvSpPr>
              <a:spLocks noChangeArrowheads="1"/>
            </p:cNvSpPr>
            <p:nvPr/>
          </p:nvSpPr>
          <p:spPr bwMode="auto">
            <a:xfrm>
              <a:off x="2496" y="1824"/>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James</a:t>
              </a:r>
            </a:p>
          </p:txBody>
        </p:sp>
      </p:grpSp>
      <p:grpSp>
        <p:nvGrpSpPr>
          <p:cNvPr id="11" name="Group 42"/>
          <p:cNvGrpSpPr>
            <a:grpSpLocks/>
          </p:cNvGrpSpPr>
          <p:nvPr/>
        </p:nvGrpSpPr>
        <p:grpSpPr bwMode="auto">
          <a:xfrm>
            <a:off x="2514600" y="2800350"/>
            <a:ext cx="946150" cy="971550"/>
            <a:chOff x="1248" y="912"/>
            <a:chExt cx="980" cy="1104"/>
          </a:xfrm>
        </p:grpSpPr>
        <p:pic>
          <p:nvPicPr>
            <p:cNvPr id="185364" name="Picture 43" descr="Disciples"/>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5" name="Rectangle 44"/>
            <p:cNvSpPr>
              <a:spLocks noChangeArrowheads="1"/>
            </p:cNvSpPr>
            <p:nvPr/>
          </p:nvSpPr>
          <p:spPr bwMode="auto">
            <a:xfrm>
              <a:off x="1248" y="1728"/>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Peter</a:t>
              </a:r>
            </a:p>
          </p:txBody>
        </p:sp>
      </p:grpSp>
      <p:grpSp>
        <p:nvGrpSpPr>
          <p:cNvPr id="12" name="Group 47"/>
          <p:cNvGrpSpPr>
            <a:grpSpLocks/>
          </p:cNvGrpSpPr>
          <p:nvPr/>
        </p:nvGrpSpPr>
        <p:grpSpPr bwMode="auto">
          <a:xfrm>
            <a:off x="4572002" y="4343400"/>
            <a:ext cx="1528763" cy="971550"/>
            <a:chOff x="2928" y="3216"/>
            <a:chExt cx="1584" cy="1104"/>
          </a:xfrm>
        </p:grpSpPr>
        <p:pic>
          <p:nvPicPr>
            <p:cNvPr id="185362" name="Picture 48" descr="Disciples"/>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3" name="Rectangle 49"/>
            <p:cNvSpPr>
              <a:spLocks noChangeArrowheads="1"/>
            </p:cNvSpPr>
            <p:nvPr/>
          </p:nvSpPr>
          <p:spPr bwMode="auto">
            <a:xfrm>
              <a:off x="2928" y="4032"/>
              <a:ext cx="158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Simon the Zealot</a:t>
              </a:r>
            </a:p>
          </p:txBody>
        </p:sp>
      </p:grpSp>
      <p:sp>
        <p:nvSpPr>
          <p:cNvPr id="1725491" name="Rectangle 51"/>
          <p:cNvSpPr>
            <a:spLocks noGrp="1" noChangeArrowheads="1"/>
          </p:cNvSpPr>
          <p:nvPr>
            <p:ph type="title"/>
          </p:nvPr>
        </p:nvSpPr>
        <p:spPr>
          <a:xfrm>
            <a:off x="2339752" y="836712"/>
            <a:ext cx="4536504" cy="720080"/>
          </a:xfrm>
          <a:gradFill flip="none" rotWithShape="1">
            <a:gsLst>
              <a:gs pos="0">
                <a:srgbClr val="000090"/>
              </a:gs>
              <a:gs pos="100000">
                <a:schemeClr val="tx1"/>
              </a:gs>
            </a:gsLst>
            <a:path path="rect">
              <a:fillToRect l="50000" t="50000" r="50000" b="50000"/>
            </a:path>
            <a:tileRect/>
          </a:gradFill>
          <a:effectLst>
            <a:outerShdw blurRad="63500" dist="35921" dir="2700000" algn="ctr" rotWithShape="0">
              <a:srgbClr val="000000">
                <a:alpha val="74998"/>
              </a:srgbClr>
            </a:outerShdw>
          </a:effectLst>
        </p:spPr>
        <p:txBody>
          <a:bodyPr/>
          <a:lstStyle/>
          <a:p>
            <a:pPr eaLnBrk="1" hangingPunct="1">
              <a:defRPr/>
            </a:pPr>
            <a:r>
              <a:rPr lang="ar-JO" sz="4000" b="1" dirty="0">
                <a:solidFill>
                  <a:schemeClr val="bg1"/>
                </a:solidFill>
                <a:latin typeface="Arial" panose="020B0604020202020204" pitchFamily="34" charset="0"/>
                <a:ea typeface="ＭＳ Ｐゴシック" charset="0"/>
                <a:cs typeface="Arial" panose="020B0604020202020204" pitchFamily="34" charset="0"/>
              </a:rPr>
              <a:t>الفكرة الرئيسية</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53" name="Rectangle 51"/>
          <p:cNvSpPr txBox="1">
            <a:spLocks noChangeArrowheads="1"/>
          </p:cNvSpPr>
          <p:nvPr/>
        </p:nvSpPr>
        <p:spPr bwMode="auto">
          <a:xfrm>
            <a:off x="-29567" y="2708920"/>
            <a:ext cx="9144000" cy="792088"/>
          </a:xfrm>
          <a:prstGeom prst="rect">
            <a:avLst/>
          </a:prstGeom>
          <a:gradFill flip="none" rotWithShape="1">
            <a:gsLst>
              <a:gs pos="0">
                <a:srgbClr val="000090"/>
              </a:gs>
              <a:gs pos="100000">
                <a:schemeClr val="tx1"/>
              </a:gs>
            </a:gsLst>
            <a:path path="rect">
              <a:fillToRect l="50000" t="50000" r="50000" b="50000"/>
            </a:path>
            <a:tileRect/>
          </a:gra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الوحدة المسيحية كرازية</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95514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0"/>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 calcmode="lin" valueType="num">
                                      <p:cBhvr>
                                        <p:cTn id="3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7"/>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9"/>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fltVal val="0"/>
                                          </p:val>
                                        </p:tav>
                                        <p:tav tm="100000">
                                          <p:val>
                                            <p:strVal val="#ppt_w"/>
                                          </p:val>
                                        </p:tav>
                                      </p:tavLst>
                                    </p:anim>
                                    <p:anim calcmode="lin" valueType="num">
                                      <p:cBhvr>
                                        <p:cTn id="56" dur="1000" fill="hold"/>
                                        <p:tgtEl>
                                          <p:spTgt spid="8"/>
                                        </p:tgtEl>
                                        <p:attrNameLst>
                                          <p:attrName>ppt_h</p:attrName>
                                        </p:attrNameLst>
                                      </p:cBhvr>
                                      <p:tavLst>
                                        <p:tav tm="0">
                                          <p:val>
                                            <p:fltVal val="0"/>
                                          </p:val>
                                        </p:tav>
                                        <p:tav tm="100000">
                                          <p:val>
                                            <p:strVal val="#ppt_h"/>
                                          </p:val>
                                        </p:tav>
                                      </p:tavLst>
                                    </p:anim>
                                    <p:anim calcmode="lin" valueType="num">
                                      <p:cBhvr>
                                        <p:cTn id="5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8"/>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1000" fill="hold"/>
                                        <p:tgtEl>
                                          <p:spTgt spid="2"/>
                                        </p:tgtEl>
                                        <p:attrNameLst>
                                          <p:attrName>ppt_w</p:attrName>
                                        </p:attrNameLst>
                                      </p:cBhvr>
                                      <p:tavLst>
                                        <p:tav tm="0">
                                          <p:val>
                                            <p:fltVal val="0"/>
                                          </p:val>
                                        </p:tav>
                                        <p:tav tm="100000">
                                          <p:val>
                                            <p:strVal val="#ppt_w"/>
                                          </p:val>
                                        </p:tav>
                                      </p:tavLst>
                                    </p:anim>
                                    <p:anim calcmode="lin" valueType="num">
                                      <p:cBhvr>
                                        <p:cTn id="62" dur="1000" fill="hold"/>
                                        <p:tgtEl>
                                          <p:spTgt spid="2"/>
                                        </p:tgtEl>
                                        <p:attrNameLst>
                                          <p:attrName>ppt_h</p:attrName>
                                        </p:attrNameLst>
                                      </p:cBhvr>
                                      <p:tavLst>
                                        <p:tav tm="0">
                                          <p:val>
                                            <p:fltVal val="0"/>
                                          </p:val>
                                        </p:tav>
                                        <p:tav tm="100000">
                                          <p:val>
                                            <p:strVal val="#ppt_h"/>
                                          </p:val>
                                        </p:tav>
                                      </p:tavLst>
                                    </p:anim>
                                    <p:anim calcmode="lin" valueType="num">
                                      <p:cBhvr>
                                        <p:cTn id="6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2"/>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000" fill="hold"/>
                                        <p:tgtEl>
                                          <p:spTgt spid="12"/>
                                        </p:tgtEl>
                                        <p:attrNameLst>
                                          <p:attrName>ppt_w</p:attrName>
                                        </p:attrNameLst>
                                      </p:cBhvr>
                                      <p:tavLst>
                                        <p:tav tm="0">
                                          <p:val>
                                            <p:fltVal val="0"/>
                                          </p:val>
                                        </p:tav>
                                        <p:tav tm="100000">
                                          <p:val>
                                            <p:strVal val="#ppt_w"/>
                                          </p:val>
                                        </p:tav>
                                      </p:tavLst>
                                    </p:anim>
                                    <p:anim calcmode="lin" valueType="num">
                                      <p:cBhvr>
                                        <p:cTn id="68" dur="1000" fill="hold"/>
                                        <p:tgtEl>
                                          <p:spTgt spid="12"/>
                                        </p:tgtEl>
                                        <p:attrNameLst>
                                          <p:attrName>ppt_h</p:attrName>
                                        </p:attrNameLst>
                                      </p:cBhvr>
                                      <p:tavLst>
                                        <p:tav tm="0">
                                          <p:val>
                                            <p:fltVal val="0"/>
                                          </p:val>
                                        </p:tav>
                                        <p:tav tm="100000">
                                          <p:val>
                                            <p:strVal val="#ppt_h"/>
                                          </p:val>
                                        </p:tav>
                                      </p:tavLst>
                                    </p:anim>
                                    <p:anim calcmode="lin" valueType="num">
                                      <p:cBhvr>
                                        <p:cTn id="6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71" fill="hold" nodeType="afterGroup">
                            <p:stCondLst>
                              <p:cond delay="1000"/>
                            </p:stCondLst>
                            <p:childTnLst>
                              <p:par>
                                <p:cTn id="72" presetID="1" presetClass="entr" presetSubtype="0"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p:txBody>
          <a:bodyPr/>
          <a:lstStyle/>
          <a:p>
            <a:r>
              <a:rPr lang="ar-JO" dirty="0">
                <a:solidFill>
                  <a:schemeClr val="bg1"/>
                </a:solidFill>
                <a:latin typeface="Arial" panose="020B0604020202020204" pitchFamily="34" charset="0"/>
                <a:ea typeface="ＭＳ Ｐゴシック" charset="0"/>
                <a:cs typeface="Arial" panose="020B0604020202020204" pitchFamily="34" charset="0"/>
              </a:rPr>
              <a:t>المهاتما غاندي (1869-1948)</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89442" name="Picture 2" descr="gandhi.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3114" y="2417738"/>
            <a:ext cx="3488752" cy="4160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2987675" y="2564607"/>
            <a:ext cx="6048821" cy="648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كنت سأصبح مسيحياً</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276600" y="3141340"/>
            <a:ext cx="58674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لولا المسيحيين</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604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3" descr="panels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199" y="885827"/>
            <a:ext cx="4835013" cy="532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24077" y="1431132"/>
            <a:ext cx="6791325" cy="1863329"/>
          </a:xfrm>
        </p:spPr>
        <p:txBody>
          <a:bodyPr/>
          <a:lstStyle/>
          <a:p>
            <a:pPr algn="r">
              <a:defRPr/>
            </a:pPr>
            <a:r>
              <a:rPr lang="ar-JO" b="1" dirty="0">
                <a:solidFill>
                  <a:schemeClr val="bg1"/>
                </a:solidFill>
                <a:latin typeface="Arial"/>
                <a:ea typeface="ＭＳ Ｐゴシック" charset="0"/>
                <a:cs typeface="Arial"/>
              </a:rPr>
              <a:t>في الأساسيات وحدة</a:t>
            </a:r>
            <a:br>
              <a:rPr lang="ar-JO" b="1" dirty="0">
                <a:solidFill>
                  <a:schemeClr val="bg1"/>
                </a:solidFill>
                <a:latin typeface="Arial"/>
                <a:ea typeface="ＭＳ Ｐゴシック" charset="0"/>
                <a:cs typeface="Arial"/>
              </a:rPr>
            </a:br>
            <a:r>
              <a:rPr lang="ar-JO" b="1" dirty="0">
                <a:solidFill>
                  <a:schemeClr val="bg1"/>
                </a:solidFill>
                <a:latin typeface="Arial"/>
                <a:ea typeface="ＭＳ Ｐゴシック" charset="0"/>
                <a:cs typeface="Arial"/>
              </a:rPr>
              <a:t>في الثانويات حرية</a:t>
            </a:r>
            <a:br>
              <a:rPr lang="ar-JO" b="1" dirty="0">
                <a:solidFill>
                  <a:schemeClr val="bg1"/>
                </a:solidFill>
                <a:latin typeface="Arial"/>
                <a:ea typeface="ＭＳ Ｐゴシック" charset="0"/>
                <a:cs typeface="Arial"/>
              </a:rPr>
            </a:br>
            <a:r>
              <a:rPr lang="ar-JO" b="1" dirty="0">
                <a:solidFill>
                  <a:schemeClr val="bg1"/>
                </a:solidFill>
                <a:latin typeface="Arial"/>
                <a:ea typeface="ＭＳ Ｐゴシック" charset="0"/>
                <a:cs typeface="Arial"/>
              </a:rPr>
              <a:t>في كل الأشياء محبة</a:t>
            </a:r>
            <a:endParaRPr lang="en-US" b="1" dirty="0">
              <a:solidFill>
                <a:schemeClr val="bg1"/>
              </a:solidFill>
              <a:latin typeface="Arial"/>
              <a:ea typeface="ＭＳ Ｐゴシック" charset="0"/>
              <a:cs typeface="Arial"/>
            </a:endParaRPr>
          </a:p>
        </p:txBody>
      </p:sp>
      <p:sp>
        <p:nvSpPr>
          <p:cNvPr id="6" name="Title 1"/>
          <p:cNvSpPr txBox="1">
            <a:spLocks/>
          </p:cNvSpPr>
          <p:nvPr/>
        </p:nvSpPr>
        <p:spPr bwMode="auto">
          <a:xfrm>
            <a:off x="2987675" y="3598069"/>
            <a:ext cx="5945188" cy="85725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فيليب ميلانكتون</a:t>
            </a: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3463386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descr="redwood_tre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0" name="Rectangle 2"/>
          <p:cNvSpPr>
            <a:spLocks noGrp="1" noChangeArrowheads="1"/>
          </p:cNvSpPr>
          <p:nvPr>
            <p:ph type="ctrTitle"/>
          </p:nvPr>
        </p:nvSpPr>
        <p:spPr>
          <a:xfrm>
            <a:off x="0" y="6162674"/>
            <a:ext cx="9144000" cy="695325"/>
          </a:xfrm>
          <a:solidFill>
            <a:schemeClr val="tx1"/>
          </a:solidFill>
          <a:ln>
            <a:noFill/>
          </a:ln>
        </p:spPr>
        <p:txBody>
          <a:bodyPr vert="horz" wrap="square" lIns="91440" tIns="45720" rIns="91440" bIns="45720" numCol="1" anchor="ctr" anchorCtr="0" compatLnSpc="1">
            <a:prstTxWarp prst="textNoShape">
              <a:avLst/>
            </a:prstTxWarp>
          </a:bodyPr>
          <a:lstStyle/>
          <a:p>
            <a:r>
              <a:rPr lang="ar-JO" sz="4000" b="1" dirty="0">
                <a:solidFill>
                  <a:srgbClr val="FFFFFF"/>
                </a:solidFill>
                <a:latin typeface="Arial" panose="020B0604020202020204" pitchFamily="34" charset="0"/>
                <a:cs typeface="Arial" panose="020B0604020202020204" pitchFamily="34" charset="0"/>
              </a:rPr>
              <a:t>الساق العظيمة ذات الخشب الأحمر</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208663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ctrTitle"/>
          </p:nvPr>
        </p:nvSpPr>
        <p:spPr>
          <a:xfrm>
            <a:off x="-23017" y="6072495"/>
            <a:ext cx="9144000" cy="695325"/>
          </a:xfrm>
          <a:solidFill>
            <a:schemeClr val="tx1"/>
          </a:solidFill>
          <a:ln>
            <a:noFill/>
          </a:ln>
        </p:spPr>
        <p:txBody>
          <a:bodyPr vert="horz" wrap="square" lIns="91440" tIns="45720" rIns="91440" bIns="45720" numCol="1" anchor="ctr" anchorCtr="0" compatLnSpc="1">
            <a:prstTxWarp prst="textNoShape">
              <a:avLst/>
            </a:prstTxWarp>
          </a:bodyPr>
          <a:lstStyle/>
          <a:p>
            <a:r>
              <a:rPr lang="ar-JO" sz="4000" b="1" dirty="0">
                <a:solidFill>
                  <a:srgbClr val="FFFFFF"/>
                </a:solidFill>
                <a:latin typeface="Arial" panose="020B0604020202020204" pitchFamily="34" charset="0"/>
                <a:cs typeface="Arial" panose="020B0604020202020204" pitchFamily="34" charset="0"/>
              </a:rPr>
              <a:t>الساق العظيمة ذات الخشب الأحمر</a:t>
            </a:r>
            <a:endParaRPr lang="en-US" sz="4000" b="1" dirty="0">
              <a:solidFill>
                <a:srgbClr val="FFFFFF"/>
              </a:solidFill>
              <a:latin typeface="Arial" panose="020B0604020202020204" pitchFamily="34" charset="0"/>
              <a:cs typeface="Arial" panose="020B0604020202020204" pitchFamily="34" charset="0"/>
            </a:endParaRPr>
          </a:p>
        </p:txBody>
      </p:sp>
      <p:pic>
        <p:nvPicPr>
          <p:cNvPr id="193538" name="Picture 1" descr="drivethru_redwoo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21560" cy="5456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20639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 descr="giant-sequoia-tree-sequoiadendron-giganteum-image-23258-72306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5" name="Rectangle 2"/>
          <p:cNvSpPr>
            <a:spLocks noGrp="1" noChangeArrowheads="1"/>
          </p:cNvSpPr>
          <p:nvPr>
            <p:ph type="ctrTitle"/>
          </p:nvPr>
        </p:nvSpPr>
        <p:spPr>
          <a:xfrm>
            <a:off x="-4763" y="6271020"/>
            <a:ext cx="9144000" cy="586979"/>
          </a:xfrm>
          <a:solidFill>
            <a:schemeClr val="tx1"/>
          </a:solidFill>
        </p:spPr>
        <p:txBody>
          <a:bodyPr/>
          <a:lstStyle/>
          <a:p>
            <a:r>
              <a:rPr lang="ar-JO" sz="4000" b="1" dirty="0">
                <a:solidFill>
                  <a:srgbClr val="FFFFFF"/>
                </a:solidFill>
                <a:latin typeface="Arial" panose="020B0604020202020204" pitchFamily="34" charset="0"/>
                <a:cs typeface="Arial" panose="020B0604020202020204" pitchFamily="34" charset="0"/>
              </a:rPr>
              <a:t>الساق العظيمة ذات الخشب الأحمر</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8953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mn-lt"/>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mn-lt"/>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40270549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ctrTitle"/>
          </p:nvPr>
        </p:nvSpPr>
        <p:spPr>
          <a:xfrm>
            <a:off x="684213" y="5264945"/>
            <a:ext cx="7772400" cy="695325"/>
          </a:xfrm>
        </p:spPr>
        <p:txBody>
          <a:bodyPr/>
          <a:lstStyle/>
          <a:p>
            <a:r>
              <a:rPr lang="en-US">
                <a:solidFill>
                  <a:srgbClr val="FFFFFF"/>
                </a:solidFill>
                <a:latin typeface="Arial" charset="0"/>
              </a:rPr>
              <a:t>The Great Redwood Sequoias</a:t>
            </a:r>
          </a:p>
        </p:txBody>
      </p:sp>
      <p:pic>
        <p:nvPicPr>
          <p:cNvPr id="197634" name="Picture 1" descr="Redwood circ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33904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D6FAE4E5-66A8-5E4A-AFD0-0F33AEBD2AA7}"/>
              </a:ext>
            </a:extLst>
          </p:cNvPr>
          <p:cNvSpPr>
            <a:spLocks noChangeArrowheads="1"/>
          </p:cNvSpPr>
          <p:nvPr/>
        </p:nvSpPr>
        <p:spPr bwMode="auto">
          <a:xfrm>
            <a:off x="1907704" y="612775"/>
            <a:ext cx="68025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0" algn="r" defTabSz="457200" eaLnBrk="0" hangingPunct="0">
              <a:defRPr/>
            </a:pPr>
            <a:r>
              <a:rPr lang="ar-SA" altLang="en-US" sz="4000" b="1" dirty="0">
                <a:solidFill>
                  <a:prstClr val="white"/>
                </a:solidFill>
                <a:latin typeface="Arial" panose="020B0604020202020204" pitchFamily="34" charset="0"/>
                <a:cs typeface="Arial" panose="020B0604020202020204" pitchFamily="34" charset="0"/>
              </a:rPr>
              <a:t>وَلَسْتُ أَسْأَلُ مِنْ أَجْلِ هَؤُلاَءِ</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فَقَطْ بَلْ أَيْضاً مِنْ أَجْلِ الَّذِينَ</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يُؤْمِنُونَ بِي بِكلاَمِهِمْ ٢١ لِيَكُونَ</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الْجَمِيعُ وَاحِداً كَمَا أَنَّكَ أَنْتَ أَيُّهَا الآبُ</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فِيَّ وَأَنَا فِيكَ لِيَكُونُوا هُمْ أَيْضاً وَاحِداً فِينَا لِيُؤْمِنَ الْعَالَمُ أَنَّكَ أَرْسَلْتَنِي. </a:t>
            </a:r>
          </a:p>
        </p:txBody>
      </p:sp>
      <p:sp>
        <p:nvSpPr>
          <p:cNvPr id="31747" name="Rectangle 3">
            <a:extLst>
              <a:ext uri="{FF2B5EF4-FFF2-40B4-BE49-F238E27FC236}">
                <a16:creationId xmlns:a16="http://schemas.microsoft.com/office/drawing/2014/main" id="{A53EB27D-E4F7-5D48-A4ED-5322F94FD6C3}"/>
              </a:ext>
            </a:extLst>
          </p:cNvPr>
          <p:cNvSpPr>
            <a:spLocks noChangeArrowheads="1"/>
          </p:cNvSpPr>
          <p:nvPr/>
        </p:nvSpPr>
        <p:spPr bwMode="auto">
          <a:xfrm>
            <a:off x="-11789" y="612775"/>
            <a:ext cx="31149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0" defTabSz="457200" eaLnBrk="0" hangingPunct="0">
              <a:defRPr/>
            </a:pPr>
            <a:r>
              <a:rPr lang="ar-SA" altLang="en-US" sz="3600" b="1" dirty="0">
                <a:solidFill>
                  <a:prstClr val="black"/>
                </a:solidFill>
                <a:latin typeface="Arial" panose="020B0604020202020204" pitchFamily="34" charset="0"/>
                <a:cs typeface="Arial" panose="020B0604020202020204" pitchFamily="34" charset="0"/>
              </a:rPr>
              <a:t>يوحنا ١٧: ٢٠-٢١</a:t>
            </a:r>
          </a:p>
        </p:txBody>
      </p:sp>
    </p:spTree>
    <p:extLst>
      <p:ext uri="{BB962C8B-B14F-4D97-AF65-F5344CB8AC3E}">
        <p14:creationId xmlns:p14="http://schemas.microsoft.com/office/powerpoint/2010/main" val="172748905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E24CEAE2-AC03-0A4F-B083-4D5458F7E924}"/>
              </a:ext>
            </a:extLst>
          </p:cNvPr>
          <p:cNvSpPr>
            <a:spLocks noChangeArrowheads="1"/>
          </p:cNvSpPr>
          <p:nvPr/>
        </p:nvSpPr>
        <p:spPr bwMode="auto">
          <a:xfrm>
            <a:off x="2142306" y="579452"/>
            <a:ext cx="653415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457200" eaLnBrk="0" hangingPunct="0"/>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وَأَنَا قَدْ أَعْطَيْتُهُمُ الْمَجْدَ الَّذِي</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أَعْطَيْتَنِي لِيَكُونُوا وَاحِداً كَمَا</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أَنَّنَا نَحْنُ وَاحِدٌ. ٢٣ أَنَا فِيهِمْ</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وَأَنْتَ فِيَّ لِيَكُونُوا مُكَمَّلِينَ إِلَى</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وَاحِدٍ وَلِيَعْلَمَ الْعَالَمُ أَنَّكَ أَرْسَلْتَنِي وَأَحْبَبْتَهُمْ كَمَا أَحْبَبْتَنِي. </a:t>
            </a:r>
          </a:p>
        </p:txBody>
      </p:sp>
      <p:sp>
        <p:nvSpPr>
          <p:cNvPr id="32772" name="Rectangle 4">
            <a:extLst>
              <a:ext uri="{FF2B5EF4-FFF2-40B4-BE49-F238E27FC236}">
                <a16:creationId xmlns:a16="http://schemas.microsoft.com/office/drawing/2014/main" id="{05FCB4A9-FC7B-C94E-9221-9BB6319EBAC0}"/>
              </a:ext>
            </a:extLst>
          </p:cNvPr>
          <p:cNvSpPr>
            <a:spLocks noChangeArrowheads="1"/>
          </p:cNvSpPr>
          <p:nvPr/>
        </p:nvSpPr>
        <p:spPr bwMode="auto">
          <a:xfrm>
            <a:off x="23136" y="622429"/>
            <a:ext cx="31149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eaLnBrk="0" hangingPunct="0"/>
            <a:r>
              <a:rPr lang="ar-SA" altLang="en-US" sz="3600" b="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يوحنا ١٧: ٢٢-٢٣</a:t>
            </a:r>
          </a:p>
        </p:txBody>
      </p:sp>
    </p:spTree>
    <p:extLst>
      <p:ext uri="{BB962C8B-B14F-4D97-AF65-F5344CB8AC3E}">
        <p14:creationId xmlns:p14="http://schemas.microsoft.com/office/powerpoint/2010/main" val="361498501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18</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153573315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23528" y="49784"/>
            <a:ext cx="8467694" cy="2443112"/>
          </a:xfrm>
          <a:effectLst>
            <a:outerShdw blurRad="63500" dist="35921" dir="2700000" algn="ctr" rotWithShape="0">
              <a:schemeClr val="tx2">
                <a:alpha val="74998"/>
              </a:schemeClr>
            </a:outerShdw>
          </a:effectLst>
        </p:spPr>
        <p:txBody>
          <a:bodyPr anchor="t"/>
          <a:lstStyle/>
          <a:p>
            <a:pPr marL="757238" indent="-757238" algn="r">
              <a:defRPr/>
            </a:pPr>
            <a:r>
              <a:rPr lang="ar-JO" sz="4800" b="1" kern="1200" dirty="0">
                <a:solidFill>
                  <a:srgbClr val="FFFFFF"/>
                </a:solidFill>
                <a:effectLst>
                  <a:glow rad="177800">
                    <a:srgbClr val="000000"/>
                  </a:glow>
                </a:effectLst>
                <a:latin typeface="Arial" charset="0"/>
                <a:ea typeface="ＭＳ Ｐゴシック" charset="0"/>
                <a:cs typeface="Arial" charset="0"/>
              </a:rPr>
              <a:t>٢. تأتي الحياة الأبدية من خلال الإيمان بأن يسوع مات وقام من أجلك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١۸ - ٢١</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66531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كانت خطة الله أن يموت يسوع</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ويقوم مرة أخرى من أجلك.</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18- 20).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415025"/>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EAAE4-EC52-F33B-6FE7-F14D639DCD92}"/>
            </a:ext>
          </a:extLst>
        </p:cNvPr>
        <p:cNvGrpSpPr/>
        <p:nvPr/>
      </p:nvGrpSpPr>
      <p:grpSpPr>
        <a:xfrm>
          <a:off x="0" y="0"/>
          <a:ext cx="0" cy="0"/>
          <a:chOff x="0" y="0"/>
          <a:chExt cx="0" cy="0"/>
        </a:xfrm>
      </p:grpSpPr>
      <p:sp>
        <p:nvSpPr>
          <p:cNvPr id="1723444" name="Rectangle 52">
            <a:extLst>
              <a:ext uri="{FF2B5EF4-FFF2-40B4-BE49-F238E27FC236}">
                <a16:creationId xmlns:a16="http://schemas.microsoft.com/office/drawing/2014/main" id="{82CE82EA-B4D4-A6E8-0228-0948EA0C9F0A}"/>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dirty="0">
                <a:solidFill>
                  <a:schemeClr val="bg1"/>
                </a:solidFill>
                <a:cs typeface="Arial" panose="020B0604020202020204" pitchFamily="34" charset="0"/>
              </a:rPr>
              <a:t>Jerusalem from the East, AD 33</a:t>
            </a:r>
            <a:endParaRPr lang="en-US" altLang="en-US" dirty="0">
              <a:solidFill>
                <a:schemeClr val="bg1"/>
              </a:solidFill>
              <a:cs typeface="Arial" panose="020B0604020202020204" pitchFamily="34" charset="0"/>
            </a:endParaRPr>
          </a:p>
        </p:txBody>
      </p:sp>
      <p:pic>
        <p:nvPicPr>
          <p:cNvPr id="117762" name="Picture 1" descr="Jerusalem map from east.jpg">
            <a:extLst>
              <a:ext uri="{FF2B5EF4-FFF2-40B4-BE49-F238E27FC236}">
                <a16:creationId xmlns:a16="http://schemas.microsoft.com/office/drawing/2014/main" id="{17A55AE2-E1D8-957F-B5FF-FE8FCE367AAC}"/>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93C4E2A4-D8AD-C926-1BF2-AAFE2B254911}"/>
              </a:ext>
            </a:extLst>
          </p:cNvPr>
          <p:cNvSpPr txBox="1">
            <a:spLocks noChangeArrowheads="1"/>
          </p:cNvSpPr>
          <p:nvPr/>
        </p:nvSpPr>
        <p:spPr bwMode="auto">
          <a:xfrm>
            <a:off x="1295714" y="1412875"/>
            <a:ext cx="2364750" cy="830997"/>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13-14</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الفصح في بيت مرقس</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 Box 46">
            <a:extLst>
              <a:ext uri="{FF2B5EF4-FFF2-40B4-BE49-F238E27FC236}">
                <a16:creationId xmlns:a16="http://schemas.microsoft.com/office/drawing/2014/main" id="{15AC12E3-9ABD-0172-8F4D-60543C98BF1C}"/>
              </a:ext>
            </a:extLst>
          </p:cNvPr>
          <p:cNvSpPr txBox="1">
            <a:spLocks noChangeArrowheads="1"/>
          </p:cNvSpPr>
          <p:nvPr/>
        </p:nvSpPr>
        <p:spPr bwMode="auto">
          <a:xfrm>
            <a:off x="671569" y="3789363"/>
            <a:ext cx="1596911"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15-16</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الكرمة</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 Box 46">
            <a:extLst>
              <a:ext uri="{FF2B5EF4-FFF2-40B4-BE49-F238E27FC236}">
                <a16:creationId xmlns:a16="http://schemas.microsoft.com/office/drawing/2014/main" id="{C340CFFE-69C8-87D4-5D23-8AE81BEE75C3}"/>
              </a:ext>
            </a:extLst>
          </p:cNvPr>
          <p:cNvSpPr txBox="1">
            <a:spLocks noChangeArrowheads="1"/>
          </p:cNvSpPr>
          <p:nvPr/>
        </p:nvSpPr>
        <p:spPr bwMode="auto">
          <a:xfrm>
            <a:off x="2721561" y="5229225"/>
            <a:ext cx="1159292"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الصلاة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Down Arrow 6">
            <a:extLst>
              <a:ext uri="{FF2B5EF4-FFF2-40B4-BE49-F238E27FC236}">
                <a16:creationId xmlns:a16="http://schemas.microsoft.com/office/drawing/2014/main" id="{978B5B78-6805-B19C-8777-1D944A281A63}"/>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1" name="Down Arrow 10">
            <a:extLst>
              <a:ext uri="{FF2B5EF4-FFF2-40B4-BE49-F238E27FC236}">
                <a16:creationId xmlns:a16="http://schemas.microsoft.com/office/drawing/2014/main" id="{BFF50B3A-7AC3-1533-1CC6-16FB2B96885E}"/>
              </a:ext>
            </a:extLst>
          </p:cNvPr>
          <p:cNvSpPr>
            <a:spLocks noChangeArrowheads="1"/>
          </p:cNvSpPr>
          <p:nvPr/>
        </p:nvSpPr>
        <p:spPr bwMode="auto">
          <a:xfrm rot="-2629656">
            <a:off x="2484438" y="4095750"/>
            <a:ext cx="647700" cy="1223963"/>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Down Arrow 11">
            <a:extLst>
              <a:ext uri="{FF2B5EF4-FFF2-40B4-BE49-F238E27FC236}">
                <a16:creationId xmlns:a16="http://schemas.microsoft.com/office/drawing/2014/main" id="{88915817-1B8C-B8F9-0C7B-B2456AA53417}"/>
              </a:ext>
            </a:extLst>
          </p:cNvPr>
          <p:cNvSpPr>
            <a:spLocks noChangeArrowheads="1"/>
          </p:cNvSpPr>
          <p:nvPr/>
        </p:nvSpPr>
        <p:spPr bwMode="auto">
          <a:xfrm>
            <a:off x="4500563" y="4217988"/>
            <a:ext cx="358775" cy="1530350"/>
          </a:xfrm>
          <a:prstGeom prst="downArrow">
            <a:avLst>
              <a:gd name="adj1" fmla="val 50000"/>
              <a:gd name="adj2" fmla="val 50179"/>
            </a:avLst>
          </a:prstGeom>
          <a:solidFill>
            <a:srgbClr val="FF0000"/>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Freeform 1">
            <a:extLst>
              <a:ext uri="{FF2B5EF4-FFF2-40B4-BE49-F238E27FC236}">
                <a16:creationId xmlns:a16="http://schemas.microsoft.com/office/drawing/2014/main" id="{55913F29-6DEA-8427-B31E-4C0D54E54832}"/>
              </a:ext>
            </a:extLst>
          </p:cNvPr>
          <p:cNvSpPr>
            <a:spLocks/>
          </p:cNvSpPr>
          <p:nvPr/>
        </p:nvSpPr>
        <p:spPr bwMode="auto">
          <a:xfrm>
            <a:off x="4932363" y="5927725"/>
            <a:ext cx="3743325" cy="309563"/>
          </a:xfrm>
          <a:custGeom>
            <a:avLst/>
            <a:gdLst>
              <a:gd name="T0" fmla="*/ 1692289 w 8282609"/>
              <a:gd name="T1" fmla="*/ 44223 h 309217"/>
              <a:gd name="T2" fmla="*/ 1665212 w 8282609"/>
              <a:gd name="T3" fmla="*/ 55279 h 309217"/>
              <a:gd name="T4" fmla="*/ 1486958 w 8282609"/>
              <a:gd name="T5" fmla="*/ 88447 h 309217"/>
              <a:gd name="T6" fmla="*/ 1480189 w 8282609"/>
              <a:gd name="T7" fmla="*/ 99502 h 309217"/>
              <a:gd name="T8" fmla="*/ 1473419 w 8282609"/>
              <a:gd name="T9" fmla="*/ 121614 h 309217"/>
              <a:gd name="T10" fmla="*/ 1455368 w 8282609"/>
              <a:gd name="T11" fmla="*/ 143726 h 309217"/>
              <a:gd name="T12" fmla="*/ 1441830 w 8282609"/>
              <a:gd name="T13" fmla="*/ 154782 h 309217"/>
              <a:gd name="T14" fmla="*/ 1398959 w 8282609"/>
              <a:gd name="T15" fmla="*/ 132670 h 309217"/>
              <a:gd name="T16" fmla="*/ 1385421 w 8282609"/>
              <a:gd name="T17" fmla="*/ 121614 h 309217"/>
              <a:gd name="T18" fmla="*/ 1351575 w 8282609"/>
              <a:gd name="T19" fmla="*/ 66335 h 309217"/>
              <a:gd name="T20" fmla="*/ 1338036 w 8282609"/>
              <a:gd name="T21" fmla="*/ 44223 h 309217"/>
              <a:gd name="T22" fmla="*/ 1331267 w 8282609"/>
              <a:gd name="T23" fmla="*/ 22112 h 309217"/>
              <a:gd name="T24" fmla="*/ 1322242 w 8282609"/>
              <a:gd name="T25" fmla="*/ 11056 h 309217"/>
              <a:gd name="T26" fmla="*/ 1270345 w 8282609"/>
              <a:gd name="T27" fmla="*/ 0 h 309217"/>
              <a:gd name="T28" fmla="*/ 1227474 w 8282609"/>
              <a:gd name="T29" fmla="*/ 22112 h 309217"/>
              <a:gd name="T30" fmla="*/ 1207166 w 8282609"/>
              <a:gd name="T31" fmla="*/ 55279 h 309217"/>
              <a:gd name="T32" fmla="*/ 1089834 w 8282609"/>
              <a:gd name="T33" fmla="*/ 66335 h 309217"/>
              <a:gd name="T34" fmla="*/ 1001835 w 8282609"/>
              <a:gd name="T35" fmla="*/ 66335 h 309217"/>
              <a:gd name="T36" fmla="*/ 992809 w 8282609"/>
              <a:gd name="T37" fmla="*/ 55279 h 309217"/>
              <a:gd name="T38" fmla="*/ 981528 w 8282609"/>
              <a:gd name="T39" fmla="*/ 44223 h 309217"/>
              <a:gd name="T40" fmla="*/ 974758 w 8282609"/>
              <a:gd name="T41" fmla="*/ 33168 h 309217"/>
              <a:gd name="T42" fmla="*/ 954451 w 8282609"/>
              <a:gd name="T43" fmla="*/ 22112 h 309217"/>
              <a:gd name="T44" fmla="*/ 920605 w 8282609"/>
              <a:gd name="T45" fmla="*/ 33168 h 309217"/>
              <a:gd name="T46" fmla="*/ 913836 w 8282609"/>
              <a:gd name="T47" fmla="*/ 55279 h 309217"/>
              <a:gd name="T48" fmla="*/ 879990 w 8282609"/>
              <a:gd name="T49" fmla="*/ 88447 h 309217"/>
              <a:gd name="T50" fmla="*/ 866452 w 8282609"/>
              <a:gd name="T51" fmla="*/ 110559 h 309217"/>
              <a:gd name="T52" fmla="*/ 859683 w 8282609"/>
              <a:gd name="T53" fmla="*/ 132670 h 309217"/>
              <a:gd name="T54" fmla="*/ 735582 w 8282609"/>
              <a:gd name="T55" fmla="*/ 143726 h 309217"/>
              <a:gd name="T56" fmla="*/ 742351 w 8282609"/>
              <a:gd name="T57" fmla="*/ 199005 h 309217"/>
              <a:gd name="T58" fmla="*/ 740094 w 8282609"/>
              <a:gd name="T59" fmla="*/ 243229 h 309217"/>
              <a:gd name="T60" fmla="*/ 692710 w 8282609"/>
              <a:gd name="T61" fmla="*/ 265341 h 309217"/>
              <a:gd name="T62" fmla="*/ 516712 w 8282609"/>
              <a:gd name="T63" fmla="*/ 276396 h 309217"/>
              <a:gd name="T64" fmla="*/ 491892 w 8282609"/>
              <a:gd name="T65" fmla="*/ 287452 h 309217"/>
              <a:gd name="T66" fmla="*/ 439995 w 8282609"/>
              <a:gd name="T67" fmla="*/ 309563 h 309217"/>
              <a:gd name="T68" fmla="*/ 239177 w 8282609"/>
              <a:gd name="T69" fmla="*/ 298508 h 309217"/>
              <a:gd name="T70" fmla="*/ 180511 w 8282609"/>
              <a:gd name="T71" fmla="*/ 276396 h 309217"/>
              <a:gd name="T72" fmla="*/ 164716 w 8282609"/>
              <a:gd name="T73" fmla="*/ 254284 h 309217"/>
              <a:gd name="T74" fmla="*/ 144409 w 8282609"/>
              <a:gd name="T75" fmla="*/ 243229 h 309217"/>
              <a:gd name="T76" fmla="*/ 135383 w 8282609"/>
              <a:gd name="T77" fmla="*/ 232173 h 309217"/>
              <a:gd name="T78" fmla="*/ 0 w 8282609"/>
              <a:gd name="T79" fmla="*/ 221117 h 3092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82609" h="309217">
                <a:moveTo>
                  <a:pt x="8282609" y="44174"/>
                </a:moveTo>
                <a:cubicBezTo>
                  <a:pt x="8238435" y="47855"/>
                  <a:pt x="8194388" y="53689"/>
                  <a:pt x="8150087" y="55217"/>
                </a:cubicBezTo>
                <a:cubicBezTo>
                  <a:pt x="8087482" y="57376"/>
                  <a:pt x="7546854" y="11434"/>
                  <a:pt x="7277653" y="88348"/>
                </a:cubicBezTo>
                <a:cubicBezTo>
                  <a:pt x="7266460" y="91546"/>
                  <a:pt x="7255566" y="95710"/>
                  <a:pt x="7244522" y="99391"/>
                </a:cubicBezTo>
                <a:cubicBezTo>
                  <a:pt x="7233479" y="106753"/>
                  <a:pt x="7223263" y="115542"/>
                  <a:pt x="7211392" y="121478"/>
                </a:cubicBezTo>
                <a:cubicBezTo>
                  <a:pt x="7189495" y="132427"/>
                  <a:pt x="7142850" y="139964"/>
                  <a:pt x="7123044" y="143565"/>
                </a:cubicBezTo>
                <a:cubicBezTo>
                  <a:pt x="7101013" y="147571"/>
                  <a:pt x="7078870" y="150928"/>
                  <a:pt x="7056783" y="154609"/>
                </a:cubicBezTo>
                <a:lnTo>
                  <a:pt x="6846957" y="132522"/>
                </a:lnTo>
                <a:cubicBezTo>
                  <a:pt x="6824725" y="129854"/>
                  <a:pt x="6802226" y="127629"/>
                  <a:pt x="6780696" y="121478"/>
                </a:cubicBezTo>
                <a:cubicBezTo>
                  <a:pt x="6724731" y="105488"/>
                  <a:pt x="6670261" y="84667"/>
                  <a:pt x="6615044" y="66261"/>
                </a:cubicBezTo>
                <a:lnTo>
                  <a:pt x="6548783" y="44174"/>
                </a:lnTo>
                <a:cubicBezTo>
                  <a:pt x="6537740" y="36812"/>
                  <a:pt x="6527852" y="27315"/>
                  <a:pt x="6515653" y="22087"/>
                </a:cubicBezTo>
                <a:cubicBezTo>
                  <a:pt x="6501702" y="16108"/>
                  <a:pt x="6486615" y="12165"/>
                  <a:pt x="6471479" y="11044"/>
                </a:cubicBezTo>
                <a:cubicBezTo>
                  <a:pt x="6386964" y="4784"/>
                  <a:pt x="6302146" y="3681"/>
                  <a:pt x="6217479" y="0"/>
                </a:cubicBezTo>
                <a:cubicBezTo>
                  <a:pt x="6147537" y="7362"/>
                  <a:pt x="6076886" y="9724"/>
                  <a:pt x="6007653" y="22087"/>
                </a:cubicBezTo>
                <a:cubicBezTo>
                  <a:pt x="5973274" y="28226"/>
                  <a:pt x="5943177" y="54546"/>
                  <a:pt x="5908261" y="55217"/>
                </a:cubicBezTo>
                <a:lnTo>
                  <a:pt x="5334000" y="66261"/>
                </a:lnTo>
                <a:cubicBezTo>
                  <a:pt x="5155529" y="96005"/>
                  <a:pt x="5248494" y="84920"/>
                  <a:pt x="4903305" y="66261"/>
                </a:cubicBezTo>
                <a:cubicBezTo>
                  <a:pt x="4888149" y="65442"/>
                  <a:pt x="4873947" y="58510"/>
                  <a:pt x="4859131" y="55217"/>
                </a:cubicBezTo>
                <a:cubicBezTo>
                  <a:pt x="4840808" y="51145"/>
                  <a:pt x="4822124" y="48726"/>
                  <a:pt x="4803914" y="44174"/>
                </a:cubicBezTo>
                <a:cubicBezTo>
                  <a:pt x="4792621" y="41351"/>
                  <a:pt x="4782266" y="35045"/>
                  <a:pt x="4770783" y="33131"/>
                </a:cubicBezTo>
                <a:cubicBezTo>
                  <a:pt x="4737902" y="27651"/>
                  <a:pt x="4704522" y="25768"/>
                  <a:pt x="4671392" y="22087"/>
                </a:cubicBezTo>
                <a:cubicBezTo>
                  <a:pt x="4616175" y="25768"/>
                  <a:pt x="4560327" y="24033"/>
                  <a:pt x="4505740" y="33131"/>
                </a:cubicBezTo>
                <a:cubicBezTo>
                  <a:pt x="4492648" y="35313"/>
                  <a:pt x="4485083" y="50681"/>
                  <a:pt x="4472609" y="55217"/>
                </a:cubicBezTo>
                <a:cubicBezTo>
                  <a:pt x="4417479" y="75264"/>
                  <a:pt x="4364174" y="80174"/>
                  <a:pt x="4306957" y="88348"/>
                </a:cubicBezTo>
                <a:cubicBezTo>
                  <a:pt x="4284870" y="95710"/>
                  <a:pt x="4260067" y="97520"/>
                  <a:pt x="4240696" y="110435"/>
                </a:cubicBezTo>
                <a:cubicBezTo>
                  <a:pt x="4229653" y="117797"/>
                  <a:pt x="4220821" y="131836"/>
                  <a:pt x="4207566" y="132522"/>
                </a:cubicBezTo>
                <a:cubicBezTo>
                  <a:pt x="4005339" y="142982"/>
                  <a:pt x="3802638" y="139884"/>
                  <a:pt x="3600174" y="143565"/>
                </a:cubicBezTo>
                <a:cubicBezTo>
                  <a:pt x="3611218" y="161971"/>
                  <a:pt x="3628649" y="177829"/>
                  <a:pt x="3633305" y="198783"/>
                </a:cubicBezTo>
                <a:cubicBezTo>
                  <a:pt x="3636598" y="213599"/>
                  <a:pt x="3636904" y="238963"/>
                  <a:pt x="3622261" y="242957"/>
                </a:cubicBezTo>
                <a:cubicBezTo>
                  <a:pt x="3547343" y="263389"/>
                  <a:pt x="3467967" y="262692"/>
                  <a:pt x="3390348" y="265044"/>
                </a:cubicBezTo>
                <a:cubicBezTo>
                  <a:pt x="3103326" y="273742"/>
                  <a:pt x="2816087" y="272406"/>
                  <a:pt x="2528957" y="276087"/>
                </a:cubicBezTo>
                <a:cubicBezTo>
                  <a:pt x="2488464" y="279768"/>
                  <a:pt x="2448042" y="284334"/>
                  <a:pt x="2407479" y="287131"/>
                </a:cubicBezTo>
                <a:cubicBezTo>
                  <a:pt x="2167688" y="303668"/>
                  <a:pt x="2280068" y="283900"/>
                  <a:pt x="2153479" y="309217"/>
                </a:cubicBezTo>
                <a:lnTo>
                  <a:pt x="1170609" y="298174"/>
                </a:lnTo>
                <a:cubicBezTo>
                  <a:pt x="999481" y="295005"/>
                  <a:pt x="1006075" y="293602"/>
                  <a:pt x="883479" y="276087"/>
                </a:cubicBezTo>
                <a:cubicBezTo>
                  <a:pt x="858744" y="267843"/>
                  <a:pt x="831920" y="257961"/>
                  <a:pt x="806174" y="254000"/>
                </a:cubicBezTo>
                <a:cubicBezTo>
                  <a:pt x="773227" y="248931"/>
                  <a:pt x="739913" y="246638"/>
                  <a:pt x="706783" y="242957"/>
                </a:cubicBezTo>
                <a:cubicBezTo>
                  <a:pt x="692058" y="239276"/>
                  <a:pt x="677580" y="234408"/>
                  <a:pt x="662609" y="231913"/>
                </a:cubicBezTo>
                <a:cubicBezTo>
                  <a:pt x="453901" y="197128"/>
                  <a:pt x="155149" y="220870"/>
                  <a:pt x="0" y="220870"/>
                </a:cubicBezTo>
              </a:path>
            </a:pathLst>
          </a:custGeom>
          <a:noFill/>
          <a:ln w="57150" cmpd="sng">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 name="Freeform 13">
            <a:extLst>
              <a:ext uri="{FF2B5EF4-FFF2-40B4-BE49-F238E27FC236}">
                <a16:creationId xmlns:a16="http://schemas.microsoft.com/office/drawing/2014/main" id="{CE439A26-161D-9CEA-0157-548EAD9B7645}"/>
              </a:ext>
            </a:extLst>
          </p:cNvPr>
          <p:cNvSpPr>
            <a:spLocks/>
          </p:cNvSpPr>
          <p:nvPr/>
        </p:nvSpPr>
        <p:spPr bwMode="auto">
          <a:xfrm>
            <a:off x="323850" y="6134100"/>
            <a:ext cx="4373563" cy="319088"/>
          </a:xfrm>
          <a:custGeom>
            <a:avLst/>
            <a:gdLst>
              <a:gd name="T0" fmla="*/ 2309479 w 8282609"/>
              <a:gd name="T1" fmla="*/ 46963 h 309217"/>
              <a:gd name="T2" fmla="*/ 2272527 w 8282609"/>
              <a:gd name="T3" fmla="*/ 58703 h 309217"/>
              <a:gd name="T4" fmla="*/ 2029263 w 8282609"/>
              <a:gd name="T5" fmla="*/ 93926 h 309217"/>
              <a:gd name="T6" fmla="*/ 2020025 w 8282609"/>
              <a:gd name="T7" fmla="*/ 105666 h 309217"/>
              <a:gd name="T8" fmla="*/ 2010787 w 8282609"/>
              <a:gd name="T9" fmla="*/ 129147 h 309217"/>
              <a:gd name="T10" fmla="*/ 1986152 w 8282609"/>
              <a:gd name="T11" fmla="*/ 152629 h 309217"/>
              <a:gd name="T12" fmla="*/ 1967676 w 8282609"/>
              <a:gd name="T13" fmla="*/ 164371 h 309217"/>
              <a:gd name="T14" fmla="*/ 1909170 w 8282609"/>
              <a:gd name="T15" fmla="*/ 140888 h 309217"/>
              <a:gd name="T16" fmla="*/ 1890693 w 8282609"/>
              <a:gd name="T17" fmla="*/ 129147 h 309217"/>
              <a:gd name="T18" fmla="*/ 1844504 w 8282609"/>
              <a:gd name="T19" fmla="*/ 70444 h 309217"/>
              <a:gd name="T20" fmla="*/ 1826028 w 8282609"/>
              <a:gd name="T21" fmla="*/ 46963 h 309217"/>
              <a:gd name="T22" fmla="*/ 1816790 w 8282609"/>
              <a:gd name="T23" fmla="*/ 23481 h 309217"/>
              <a:gd name="T24" fmla="*/ 1804473 w 8282609"/>
              <a:gd name="T25" fmla="*/ 11741 h 309217"/>
              <a:gd name="T26" fmla="*/ 1733649 w 8282609"/>
              <a:gd name="T27" fmla="*/ 0 h 309217"/>
              <a:gd name="T28" fmla="*/ 1675143 w 8282609"/>
              <a:gd name="T29" fmla="*/ 23481 h 309217"/>
              <a:gd name="T30" fmla="*/ 1647428 w 8282609"/>
              <a:gd name="T31" fmla="*/ 58703 h 309217"/>
              <a:gd name="T32" fmla="*/ 1487304 w 8282609"/>
              <a:gd name="T33" fmla="*/ 70444 h 309217"/>
              <a:gd name="T34" fmla="*/ 1367212 w 8282609"/>
              <a:gd name="T35" fmla="*/ 70444 h 309217"/>
              <a:gd name="T36" fmla="*/ 1354894 w 8282609"/>
              <a:gd name="T37" fmla="*/ 58703 h 309217"/>
              <a:gd name="T38" fmla="*/ 1339498 w 8282609"/>
              <a:gd name="T39" fmla="*/ 46963 h 309217"/>
              <a:gd name="T40" fmla="*/ 1330260 w 8282609"/>
              <a:gd name="T41" fmla="*/ 35223 h 309217"/>
              <a:gd name="T42" fmla="*/ 1302546 w 8282609"/>
              <a:gd name="T43" fmla="*/ 23481 h 309217"/>
              <a:gd name="T44" fmla="*/ 1256357 w 8282609"/>
              <a:gd name="T45" fmla="*/ 35223 h 309217"/>
              <a:gd name="T46" fmla="*/ 1247119 w 8282609"/>
              <a:gd name="T47" fmla="*/ 58703 h 309217"/>
              <a:gd name="T48" fmla="*/ 1200929 w 8282609"/>
              <a:gd name="T49" fmla="*/ 93926 h 309217"/>
              <a:gd name="T50" fmla="*/ 1182453 w 8282609"/>
              <a:gd name="T51" fmla="*/ 117407 h 309217"/>
              <a:gd name="T52" fmla="*/ 1173216 w 8282609"/>
              <a:gd name="T53" fmla="*/ 140888 h 309217"/>
              <a:gd name="T54" fmla="*/ 1003854 w 8282609"/>
              <a:gd name="T55" fmla="*/ 152629 h 309217"/>
              <a:gd name="T56" fmla="*/ 1013092 w 8282609"/>
              <a:gd name="T57" fmla="*/ 211334 h 309217"/>
              <a:gd name="T58" fmla="*/ 1010012 w 8282609"/>
              <a:gd name="T59" fmla="*/ 258296 h 309217"/>
              <a:gd name="T60" fmla="*/ 945347 w 8282609"/>
              <a:gd name="T61" fmla="*/ 281778 h 309217"/>
              <a:gd name="T62" fmla="*/ 705161 w 8282609"/>
              <a:gd name="T63" fmla="*/ 293518 h 309217"/>
              <a:gd name="T64" fmla="*/ 671289 w 8282609"/>
              <a:gd name="T65" fmla="*/ 305259 h 309217"/>
              <a:gd name="T66" fmla="*/ 600465 w 8282609"/>
              <a:gd name="T67" fmla="*/ 328740 h 309217"/>
              <a:gd name="T68" fmla="*/ 326406 w 8282609"/>
              <a:gd name="T69" fmla="*/ 316999 h 309217"/>
              <a:gd name="T70" fmla="*/ 246345 w 8282609"/>
              <a:gd name="T71" fmla="*/ 293518 h 309217"/>
              <a:gd name="T72" fmla="*/ 224789 w 8282609"/>
              <a:gd name="T73" fmla="*/ 270037 h 309217"/>
              <a:gd name="T74" fmla="*/ 197076 w 8282609"/>
              <a:gd name="T75" fmla="*/ 258296 h 309217"/>
              <a:gd name="T76" fmla="*/ 184759 w 8282609"/>
              <a:gd name="T77" fmla="*/ 246555 h 309217"/>
              <a:gd name="T78" fmla="*/ 0 w 8282609"/>
              <a:gd name="T79" fmla="*/ 234815 h 3092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82609" h="309217">
                <a:moveTo>
                  <a:pt x="8282609" y="44174"/>
                </a:moveTo>
                <a:cubicBezTo>
                  <a:pt x="8238435" y="47855"/>
                  <a:pt x="8194388" y="53689"/>
                  <a:pt x="8150087" y="55217"/>
                </a:cubicBezTo>
                <a:cubicBezTo>
                  <a:pt x="8087482" y="57376"/>
                  <a:pt x="7546854" y="11434"/>
                  <a:pt x="7277653" y="88348"/>
                </a:cubicBezTo>
                <a:cubicBezTo>
                  <a:pt x="7266460" y="91546"/>
                  <a:pt x="7255566" y="95710"/>
                  <a:pt x="7244522" y="99391"/>
                </a:cubicBezTo>
                <a:cubicBezTo>
                  <a:pt x="7233479" y="106753"/>
                  <a:pt x="7223263" y="115542"/>
                  <a:pt x="7211392" y="121478"/>
                </a:cubicBezTo>
                <a:cubicBezTo>
                  <a:pt x="7189495" y="132427"/>
                  <a:pt x="7142850" y="139964"/>
                  <a:pt x="7123044" y="143565"/>
                </a:cubicBezTo>
                <a:cubicBezTo>
                  <a:pt x="7101013" y="147571"/>
                  <a:pt x="7078870" y="150928"/>
                  <a:pt x="7056783" y="154609"/>
                </a:cubicBezTo>
                <a:lnTo>
                  <a:pt x="6846957" y="132522"/>
                </a:lnTo>
                <a:cubicBezTo>
                  <a:pt x="6824725" y="129854"/>
                  <a:pt x="6802226" y="127629"/>
                  <a:pt x="6780696" y="121478"/>
                </a:cubicBezTo>
                <a:cubicBezTo>
                  <a:pt x="6724731" y="105488"/>
                  <a:pt x="6670261" y="84667"/>
                  <a:pt x="6615044" y="66261"/>
                </a:cubicBezTo>
                <a:lnTo>
                  <a:pt x="6548783" y="44174"/>
                </a:lnTo>
                <a:cubicBezTo>
                  <a:pt x="6537740" y="36812"/>
                  <a:pt x="6527852" y="27315"/>
                  <a:pt x="6515653" y="22087"/>
                </a:cubicBezTo>
                <a:cubicBezTo>
                  <a:pt x="6501702" y="16108"/>
                  <a:pt x="6486615" y="12165"/>
                  <a:pt x="6471479" y="11044"/>
                </a:cubicBezTo>
                <a:cubicBezTo>
                  <a:pt x="6386964" y="4784"/>
                  <a:pt x="6302146" y="3681"/>
                  <a:pt x="6217479" y="0"/>
                </a:cubicBezTo>
                <a:cubicBezTo>
                  <a:pt x="6147537" y="7362"/>
                  <a:pt x="6076886" y="9724"/>
                  <a:pt x="6007653" y="22087"/>
                </a:cubicBezTo>
                <a:cubicBezTo>
                  <a:pt x="5973274" y="28226"/>
                  <a:pt x="5943177" y="54546"/>
                  <a:pt x="5908261" y="55217"/>
                </a:cubicBezTo>
                <a:lnTo>
                  <a:pt x="5334000" y="66261"/>
                </a:lnTo>
                <a:cubicBezTo>
                  <a:pt x="5155529" y="96005"/>
                  <a:pt x="5248494" y="84920"/>
                  <a:pt x="4903305" y="66261"/>
                </a:cubicBezTo>
                <a:cubicBezTo>
                  <a:pt x="4888149" y="65442"/>
                  <a:pt x="4873947" y="58510"/>
                  <a:pt x="4859131" y="55217"/>
                </a:cubicBezTo>
                <a:cubicBezTo>
                  <a:pt x="4840808" y="51145"/>
                  <a:pt x="4822124" y="48726"/>
                  <a:pt x="4803914" y="44174"/>
                </a:cubicBezTo>
                <a:cubicBezTo>
                  <a:pt x="4792621" y="41351"/>
                  <a:pt x="4782266" y="35045"/>
                  <a:pt x="4770783" y="33131"/>
                </a:cubicBezTo>
                <a:cubicBezTo>
                  <a:pt x="4737902" y="27651"/>
                  <a:pt x="4704522" y="25768"/>
                  <a:pt x="4671392" y="22087"/>
                </a:cubicBezTo>
                <a:cubicBezTo>
                  <a:pt x="4616175" y="25768"/>
                  <a:pt x="4560327" y="24033"/>
                  <a:pt x="4505740" y="33131"/>
                </a:cubicBezTo>
                <a:cubicBezTo>
                  <a:pt x="4492648" y="35313"/>
                  <a:pt x="4485083" y="50681"/>
                  <a:pt x="4472609" y="55217"/>
                </a:cubicBezTo>
                <a:cubicBezTo>
                  <a:pt x="4417479" y="75264"/>
                  <a:pt x="4364174" y="80174"/>
                  <a:pt x="4306957" y="88348"/>
                </a:cubicBezTo>
                <a:cubicBezTo>
                  <a:pt x="4284870" y="95710"/>
                  <a:pt x="4260067" y="97520"/>
                  <a:pt x="4240696" y="110435"/>
                </a:cubicBezTo>
                <a:cubicBezTo>
                  <a:pt x="4229653" y="117797"/>
                  <a:pt x="4220821" y="131836"/>
                  <a:pt x="4207566" y="132522"/>
                </a:cubicBezTo>
                <a:cubicBezTo>
                  <a:pt x="4005339" y="142982"/>
                  <a:pt x="3802638" y="139884"/>
                  <a:pt x="3600174" y="143565"/>
                </a:cubicBezTo>
                <a:cubicBezTo>
                  <a:pt x="3611218" y="161971"/>
                  <a:pt x="3628649" y="177829"/>
                  <a:pt x="3633305" y="198783"/>
                </a:cubicBezTo>
                <a:cubicBezTo>
                  <a:pt x="3636598" y="213599"/>
                  <a:pt x="3636904" y="238963"/>
                  <a:pt x="3622261" y="242957"/>
                </a:cubicBezTo>
                <a:cubicBezTo>
                  <a:pt x="3547343" y="263389"/>
                  <a:pt x="3467967" y="262692"/>
                  <a:pt x="3390348" y="265044"/>
                </a:cubicBezTo>
                <a:cubicBezTo>
                  <a:pt x="3103326" y="273742"/>
                  <a:pt x="2816087" y="272406"/>
                  <a:pt x="2528957" y="276087"/>
                </a:cubicBezTo>
                <a:cubicBezTo>
                  <a:pt x="2488464" y="279768"/>
                  <a:pt x="2448042" y="284334"/>
                  <a:pt x="2407479" y="287131"/>
                </a:cubicBezTo>
                <a:cubicBezTo>
                  <a:pt x="2167688" y="303668"/>
                  <a:pt x="2280068" y="283900"/>
                  <a:pt x="2153479" y="309217"/>
                </a:cubicBezTo>
                <a:lnTo>
                  <a:pt x="1170609" y="298174"/>
                </a:lnTo>
                <a:cubicBezTo>
                  <a:pt x="999481" y="295005"/>
                  <a:pt x="1006075" y="293602"/>
                  <a:pt x="883479" y="276087"/>
                </a:cubicBezTo>
                <a:cubicBezTo>
                  <a:pt x="858744" y="267843"/>
                  <a:pt x="831920" y="257961"/>
                  <a:pt x="806174" y="254000"/>
                </a:cubicBezTo>
                <a:cubicBezTo>
                  <a:pt x="773227" y="248931"/>
                  <a:pt x="739913" y="246638"/>
                  <a:pt x="706783" y="242957"/>
                </a:cubicBezTo>
                <a:cubicBezTo>
                  <a:pt x="692058" y="239276"/>
                  <a:pt x="677580" y="234408"/>
                  <a:pt x="662609" y="231913"/>
                </a:cubicBezTo>
                <a:cubicBezTo>
                  <a:pt x="453901" y="197128"/>
                  <a:pt x="155149" y="220870"/>
                  <a:pt x="0" y="220870"/>
                </a:cubicBezTo>
              </a:path>
            </a:pathLst>
          </a:custGeom>
          <a:noFill/>
          <a:ln w="57150" cmpd="sng">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 name="Text Box 46">
            <a:extLst>
              <a:ext uri="{FF2B5EF4-FFF2-40B4-BE49-F238E27FC236}">
                <a16:creationId xmlns:a16="http://schemas.microsoft.com/office/drawing/2014/main" id="{1C5D4258-E35B-A376-91A6-85B7860E81E0}"/>
              </a:ext>
            </a:extLst>
          </p:cNvPr>
          <p:cNvSpPr txBox="1">
            <a:spLocks noChangeArrowheads="1"/>
          </p:cNvSpPr>
          <p:nvPr/>
        </p:nvSpPr>
        <p:spPr bwMode="auto">
          <a:xfrm>
            <a:off x="3675690" y="6396038"/>
            <a:ext cx="2464137" cy="461665"/>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18 جبل الزيتون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6" name="Text Box 46">
            <a:extLst>
              <a:ext uri="{FF2B5EF4-FFF2-40B4-BE49-F238E27FC236}">
                <a16:creationId xmlns:a16="http://schemas.microsoft.com/office/drawing/2014/main" id="{9DA5FE0D-65D6-F31B-8EFE-EC2E7C4C464C}"/>
              </a:ext>
            </a:extLst>
          </p:cNvPr>
          <p:cNvSpPr txBox="1">
            <a:spLocks noChangeArrowheads="1"/>
          </p:cNvSpPr>
          <p:nvPr/>
        </p:nvSpPr>
        <p:spPr bwMode="auto">
          <a:xfrm>
            <a:off x="5515002" y="5516563"/>
            <a:ext cx="16033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غدير قدرون</a:t>
            </a: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79609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1000"/>
                                        <p:tgtEl>
                                          <p:spTgt spid="2"/>
                                        </p:tgtEl>
                                      </p:cBhvr>
                                    </p:animEffect>
                                  </p:childTnLst>
                                </p:cTn>
                              </p:par>
                            </p:childTnLst>
                          </p:cTn>
                        </p:par>
                        <p:par>
                          <p:cTn id="28" fill="hold" nodeType="afterGroup">
                            <p:stCondLst>
                              <p:cond delay="1000"/>
                            </p:stCondLst>
                            <p:childTnLst>
                              <p:par>
                                <p:cTn id="29" presetID="22" presetClass="entr" presetSubtype="2"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1000"/>
                                        <p:tgtEl>
                                          <p:spTgt spid="14"/>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5" grpId="0" animBg="1" autoUpdateAnimBg="0"/>
      <p:bldP spid="6" grpId="0" animBg="1" autoUpdateAnimBg="0"/>
      <p:bldP spid="7" grpId="0" animBg="1"/>
      <p:bldP spid="11" grpId="0" animBg="1"/>
      <p:bldP spid="12" grpId="0" animBg="1"/>
      <p:bldP spid="16"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27784" y="4149080"/>
            <a:ext cx="6177983" cy="1938861"/>
          </a:xfrm>
          <a:prstGeom prst="rect">
            <a:avLst/>
          </a:prstGeom>
          <a:noFill/>
        </p:spPr>
        <p:txBody>
          <a:bodyPr wrap="square" lIns="91308" tIns="45655" rIns="91308" bIns="45655">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يُصلِّي في</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جثسيماني</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308193"/>
          </a:xfrm>
          <a:prstGeom prst="rect">
            <a:avLst/>
          </a:prstGeom>
          <a:noFill/>
        </p:spPr>
        <p:txBody>
          <a:bodyPr wrap="square" lIns="91308" tIns="45655" rIns="91308" bIns="4565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36-56</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32-52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39-53</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1-12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5364088" y="3381927"/>
            <a:ext cx="3447788" cy="680396"/>
          </a:xfrm>
          <a:prstGeom prst="rect">
            <a:avLst/>
          </a:prstGeom>
          <a:noFill/>
        </p:spPr>
        <p:txBody>
          <a:bodyPr wrap="square" lIns="64221" tIns="32108" rIns="64221" bIns="32108">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28FE98DA-CE9C-E8BB-2C32-96BC3AA46ED9}"/>
              </a:ext>
            </a:extLst>
          </p:cNvPr>
          <p:cNvGrpSpPr/>
          <p:nvPr/>
        </p:nvGrpSpPr>
        <p:grpSpPr>
          <a:xfrm>
            <a:off x="166336" y="260648"/>
            <a:ext cx="2660102" cy="2025640"/>
            <a:chOff x="5508104" y="620689"/>
            <a:chExt cx="2660102" cy="2025640"/>
          </a:xfrm>
        </p:grpSpPr>
        <p:grpSp>
          <p:nvGrpSpPr>
            <p:cNvPr id="5" name="Group 4">
              <a:extLst>
                <a:ext uri="{FF2B5EF4-FFF2-40B4-BE49-F238E27FC236}">
                  <a16:creationId xmlns:a16="http://schemas.microsoft.com/office/drawing/2014/main" id="{A22B2FF6-40F7-7136-8BD1-7FF540587872}"/>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9B037C75-CB0C-8C79-D768-56330D68360A}"/>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3EB535AB-44C8-1022-33AB-7E65116B70F8}"/>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83719C6-9F44-97FB-FD9C-E7FCBECEA87F}"/>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1875038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latin typeface="Arial"/>
                <a:cs typeface="Arial"/>
              </a:rPr>
              <a:t>هل كانت مريم المجدليَّة </a:t>
            </a:r>
            <a:br>
              <a:rPr lang="ar-JO" dirty="0">
                <a:effectLst>
                  <a:outerShdw blurRad="50800" dist="63500" dir="2700000" algn="tl" rotWithShape="0">
                    <a:srgbClr val="000000">
                      <a:alpha val="85000"/>
                    </a:srgbClr>
                  </a:outerShdw>
                </a:effectLst>
                <a:latin typeface="Arial"/>
                <a:cs typeface="Arial"/>
              </a:rPr>
            </a:br>
            <a:r>
              <a:rPr lang="ar-JO" dirty="0">
                <a:effectLst>
                  <a:outerShdw blurRad="50800" dist="63500" dir="2700000" algn="tl" rotWithShape="0">
                    <a:srgbClr val="000000">
                      <a:alpha val="85000"/>
                    </a:srgbClr>
                  </a:outerShdw>
                </a:effectLst>
                <a:latin typeface="Arial"/>
                <a:cs typeface="Arial"/>
              </a:rPr>
              <a:t>هي المرأة </a:t>
            </a:r>
            <a:br>
              <a:rPr lang="ar-JO" dirty="0">
                <a:effectLst>
                  <a:outerShdw blurRad="50800" dist="63500" dir="2700000" algn="tl" rotWithShape="0">
                    <a:srgbClr val="000000">
                      <a:alpha val="85000"/>
                    </a:srgbClr>
                  </a:outerShdw>
                </a:effectLst>
                <a:latin typeface="Arial"/>
                <a:cs typeface="Arial"/>
              </a:rPr>
            </a:br>
            <a:r>
              <a:rPr lang="ar-JO" dirty="0">
                <a:effectLst>
                  <a:outerShdw blurRad="50800" dist="63500" dir="2700000" algn="tl" rotWithShape="0">
                    <a:srgbClr val="000000">
                      <a:alpha val="85000"/>
                    </a:srgbClr>
                  </a:outerShdw>
                </a:effectLst>
                <a:latin typeface="Arial"/>
                <a:cs typeface="Arial"/>
              </a:rPr>
              <a:t>حاملة قارورة الطيب؟</a:t>
            </a:r>
            <a:endParaRPr lang="en-US" dirty="0">
              <a:effectLst>
                <a:outerShdw blurRad="50800" dist="63500" dir="2700000" algn="tl" rotWithShape="0">
                  <a:srgbClr val="000000">
                    <a:alpha val="85000"/>
                  </a:srgbClr>
                </a:outerShdw>
              </a:effectLst>
              <a:latin typeface="Arial"/>
              <a:cs typeface="Arial"/>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لا .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بكل وضوح</a:t>
            </a:r>
            <a:endParaRPr kumimoji="0" lang="en-US"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endParaRPr>
          </a:p>
        </p:txBody>
      </p:sp>
      <p:pic>
        <p:nvPicPr>
          <p:cNvPr id="5"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4945"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cs typeface="+mn-cs"/>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قارورة الطيب</a:t>
            </a:r>
            <a:endPar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والكأس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المقدَّسة</a:t>
            </a:r>
            <a:endPar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8" name="Rectangle 3"/>
          <p:cNvSpPr txBox="1">
            <a:spLocks noChangeArrowheads="1"/>
          </p:cNvSpPr>
          <p:nvPr/>
        </p:nvSpPr>
        <p:spPr bwMode="auto">
          <a:xfrm rot="21036044">
            <a:off x="2017341" y="4817031"/>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كما ورد</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 في كتاب </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شيفرة دافنشي</a:t>
            </a:r>
            <a:endPar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endParaRPr>
          </a:p>
        </p:txBody>
      </p:sp>
    </p:spTree>
    <p:extLst>
      <p:ext uri="{BB962C8B-B14F-4D97-AF65-F5344CB8AC3E}">
        <p14:creationId xmlns:p14="http://schemas.microsoft.com/office/powerpoint/2010/main" val="707676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r>
              <a:rPr lang="ar-JO" sz="2800" kern="1200" dirty="0">
                <a:solidFill>
                  <a:srgbClr val="FFFFCC"/>
                </a:solidFill>
                <a:latin typeface="Arial" panose="020B0604020202020204" pitchFamily="34" charset="0"/>
                <a:cs typeface="Arial" panose="020B0604020202020204" pitchFamily="34" charset="0"/>
              </a:rPr>
              <a:t>لم يكن هذا مثل لوقا ٧: ٣٦-٥٠ مع يسوع والمرأة الخاطئة</a:t>
            </a:r>
            <a:endParaRPr lang="en-US" sz="2800" kern="1200" dirty="0">
              <a:solidFill>
                <a:srgbClr val="FFFF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982434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321342365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86267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sp>
        <p:nvSpPr>
          <p:cNvPr id="179203" name="Text Box 3"/>
          <p:cNvSpPr txBox="1">
            <a:spLocks noChangeArrowheads="1"/>
          </p:cNvSpPr>
          <p:nvPr/>
        </p:nvSpPr>
        <p:spPr bwMode="auto">
          <a:xfrm>
            <a:off x="0" y="1006476"/>
            <a:ext cx="7615451" cy="590147"/>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أمور مشتركة في قصص الأناجيل الأربعة</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rPr>
              <a:t>مسح يسوع</a:t>
            </a:r>
            <a:endParaRPr lang="en-US" sz="3200" b="1" dirty="0">
              <a:solidFill>
                <a:schemeClr val="tx1"/>
              </a:solidFill>
              <a:latin typeface="Traditional Arabic" panose="02020603050405020304" pitchFamily="18" charset="-78"/>
              <a:cs typeface="Traditional Arabic" panose="02020603050405020304" pitchFamily="18" charset="-78"/>
            </a:endParaRPr>
          </a:p>
        </p:txBody>
      </p:sp>
      <p:sp>
        <p:nvSpPr>
          <p:cNvPr id="179205" name="Text Box 5"/>
          <p:cNvSpPr txBox="1">
            <a:spLocks noChangeArrowheads="1"/>
          </p:cNvSpPr>
          <p:nvPr/>
        </p:nvSpPr>
        <p:spPr bwMode="auto">
          <a:xfrm>
            <a:off x="288926" y="2702257"/>
            <a:ext cx="8855075" cy="4031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1. زيارة غير معلنة من امرأة</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2. مسح رأس و قدمي يسوع</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3. تنشيف قدميه بشعرها</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4. اعتراض التلاميذ/يهوذا على الإسراف</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5. توبيخ التلاميذ من قبل يسوع</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6. في بيت</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7. قارورة الطيب (باستثناء يوحنَّا)</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8. مالك المنزل هو رجل يدعى سمعان</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420832"/>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339101"/>
            <a:ext cx="4613880" cy="1754195"/>
          </a:xfrm>
          <a:prstGeom prst="rect">
            <a:avLst/>
          </a:prstGeom>
          <a:noFill/>
        </p:spPr>
        <p:txBody>
          <a:bodyPr wrap="square" lIns="91308" tIns="45655" rIns="91308" bIns="45655">
            <a:spAutoFit/>
          </a:bodyPr>
          <a:lstStyle/>
          <a:p>
            <a:pPr marL="0" marR="0" lvl="0" indent="0" algn="l" defTabSz="913545"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يقف أمام مجلس السنهدريم</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8214280" cy="2308193"/>
          </a:xfrm>
          <a:prstGeom prst="rect">
            <a:avLst/>
          </a:prstGeom>
          <a:noFill/>
        </p:spPr>
        <p:txBody>
          <a:bodyPr wrap="square" lIns="91308" tIns="45655" rIns="91308" bIns="4565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57-67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53-65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66-71</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22355" y="3789040"/>
            <a:ext cx="2119023" cy="680396"/>
          </a:xfrm>
          <a:prstGeom prst="rect">
            <a:avLst/>
          </a:prstGeom>
          <a:noFill/>
        </p:spPr>
        <p:txBody>
          <a:bodyPr wrap="none" lIns="64221" tIns="32108" rIns="64221" bIns="32108">
            <a:spAutoFit/>
          </a:bodyPr>
          <a:lstStyle/>
          <a:p>
            <a:pPr marL="0" marR="0" lvl="0" indent="0" algn="l"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17401664-A9EA-83A9-5C51-4A4583660752}"/>
              </a:ext>
            </a:extLst>
          </p:cNvPr>
          <p:cNvGrpSpPr/>
          <p:nvPr/>
        </p:nvGrpSpPr>
        <p:grpSpPr>
          <a:xfrm>
            <a:off x="179512" y="44624"/>
            <a:ext cx="2660102" cy="1524135"/>
            <a:chOff x="5508104" y="548681"/>
            <a:chExt cx="2660102" cy="1524135"/>
          </a:xfrm>
        </p:grpSpPr>
        <p:grpSp>
          <p:nvGrpSpPr>
            <p:cNvPr id="5" name="Group 4">
              <a:extLst>
                <a:ext uri="{FF2B5EF4-FFF2-40B4-BE49-F238E27FC236}">
                  <a16:creationId xmlns:a16="http://schemas.microsoft.com/office/drawing/2014/main" id="{62BCBE56-5445-B231-46F5-87397E542B90}"/>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C1A74F6-28C7-A4F5-4631-C4B19564250D}"/>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149744E7-2947-2EED-4CD5-8066AC8177C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D1D0730-7473-9A46-C768-E6CFDB45BE61}"/>
                </a:ext>
              </a:extLst>
            </p:cNvPr>
            <p:cNvSpPr txBox="1"/>
            <p:nvPr/>
          </p:nvSpPr>
          <p:spPr>
            <a:xfrm>
              <a:off x="6804248" y="548681"/>
              <a:ext cx="1296144" cy="1524135"/>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5293047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37563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85226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16096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352492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432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7074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1922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2859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488838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3" name="Text Box 5"/>
          <p:cNvSpPr txBox="1">
            <a:spLocks noChangeArrowheads="1"/>
          </p:cNvSpPr>
          <p:nvPr/>
        </p:nvSpPr>
        <p:spPr bwMode="auto">
          <a:xfrm>
            <a:off x="0" y="990600"/>
            <a:ext cx="4214810" cy="5016592"/>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لوقا ٧: ٣٦ - ٥٠</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في وقت مبكر في الخدمة</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البكاء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للعبادة، مغفورة خطايا المرأة</a:t>
            </a:r>
            <a:br>
              <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b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(لوقا ٧: ٤٨)</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بواسطة زانية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لم يذكر اسمها في منزل سمعان الفريسي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(لوقا  ٧: ٤٠) في بلدة غير معروفة</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4" name="Text Box 6"/>
          <p:cNvSpPr txBox="1">
            <a:spLocks noChangeArrowheads="1"/>
          </p:cNvSpPr>
          <p:nvPr/>
        </p:nvSpPr>
        <p:spPr bwMode="auto">
          <a:xfrm>
            <a:off x="4211961" y="1016345"/>
            <a:ext cx="4935537" cy="4770371"/>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متى ٢٦: ٦ – ١٣</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مرقس ١٤: ۳ – 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يوحنَّا ١٢: ١ – ١١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خلال أسبوع الآلام</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لم يلاحظ بكاء</a:t>
            </a:r>
            <a:endParaRPr kumimoji="0" lang="ar-JO"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للدفن، لا تحتاج المرأة إلى الصفح</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من قبل مريم أخت لعازر في منزل سمعان الأبرص(متى ٢٦: ٦؛ مرقس ١٤: ٣) في بيت عنيا مسقط رأس لعازر (يوحنَّا</a:t>
            </a:r>
            <a:r>
              <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١٢: ١)</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sp>
        <p:nvSpPr>
          <p:cNvPr id="181255" name="Rectangle 7"/>
          <p:cNvSpPr>
            <a:spLocks noGrp="1" noChangeArrowheads="1"/>
          </p:cNvSpPr>
          <p:nvPr>
            <p:ph type="title"/>
          </p:nvPr>
        </p:nvSpPr>
        <p:spPr>
          <a:xfrm>
            <a:off x="0" y="238160"/>
            <a:ext cx="9144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rPr>
              <a:t>مسحتي يسوع</a:t>
            </a:r>
            <a:endParaRPr lang="en-US" sz="3200" b="1" dirty="0">
              <a:solidFill>
                <a:schemeClr val="bg1"/>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8893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20525335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6"/>
            <a:ext cx="7740475" cy="1015612"/>
          </a:xfrm>
          <a:prstGeom prst="rect">
            <a:avLst/>
          </a:prstGeom>
          <a:noFill/>
        </p:spPr>
        <p:txBody>
          <a:bodyPr wrap="square" lIns="91389" tIns="45695" rIns="91389" bIns="45695">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بطرس ينكر يسوع</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39482" y="2213530"/>
            <a:ext cx="2908065" cy="2062052"/>
          </a:xfrm>
          <a:prstGeom prst="rect">
            <a:avLst/>
          </a:prstGeom>
          <a:noFill/>
        </p:spPr>
        <p:txBody>
          <a:bodyPr wrap="none" lIns="91389" tIns="45695" rIns="91389" bIns="4569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69-75</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66-72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54-62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8" name="TextBox 7"/>
          <p:cNvSpPr txBox="1"/>
          <p:nvPr/>
        </p:nvSpPr>
        <p:spPr>
          <a:xfrm>
            <a:off x="-14158" y="4402573"/>
            <a:ext cx="2173890" cy="707836"/>
          </a:xfrm>
          <a:prstGeom prst="rect">
            <a:avLst/>
          </a:prstGeom>
          <a:noFill/>
        </p:spPr>
        <p:txBody>
          <a:bodyPr wrap="none" lIns="91389" tIns="45695" rIns="91389" bIns="45695">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6D921A37-08FC-BF14-721D-D4FFDF4314E4}"/>
              </a:ext>
            </a:extLst>
          </p:cNvPr>
          <p:cNvGrpSpPr/>
          <p:nvPr/>
        </p:nvGrpSpPr>
        <p:grpSpPr>
          <a:xfrm>
            <a:off x="32983" y="117906"/>
            <a:ext cx="2660102" cy="2025640"/>
            <a:chOff x="5508104" y="620689"/>
            <a:chExt cx="2660102" cy="2025640"/>
          </a:xfrm>
        </p:grpSpPr>
        <p:grpSp>
          <p:nvGrpSpPr>
            <p:cNvPr id="5" name="Group 4">
              <a:extLst>
                <a:ext uri="{FF2B5EF4-FFF2-40B4-BE49-F238E27FC236}">
                  <a16:creationId xmlns:a16="http://schemas.microsoft.com/office/drawing/2014/main" id="{6BB91A87-5593-6E39-DC92-D546F86563FC}"/>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1D35AD61-4CEE-D07E-9A86-2F5D8B4CCE47}"/>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a:extLst>
                  <a:ext uri="{FF2B5EF4-FFF2-40B4-BE49-F238E27FC236}">
                    <a16:creationId xmlns:a16="http://schemas.microsoft.com/office/drawing/2014/main" id="{A2E4B4B1-EA83-B29C-8CF7-D11B4F8A2B3A}"/>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FC63C02-198D-45C0-C4BE-FFB7FA9519CE}"/>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5595032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390334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3922611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5171354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588995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8607762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80399980"/>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44762614"/>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0135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en-US" sz="8800" dirty="0">
                <a:latin typeface="Arial" panose="020B0604020202020204" pitchFamily="34" charset="0"/>
                <a:ea typeface="Osaka" charset="0"/>
                <a:cs typeface="Arial" panose="020B0604020202020204" pitchFamily="34" charset="0"/>
              </a:rPr>
              <a:t>١٢</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892579612"/>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95536" y="924977"/>
            <a:ext cx="5472608" cy="2215991"/>
          </a:xfrm>
          <a:prstGeom prst="rect">
            <a:avLst/>
          </a:prstGeom>
          <a:noFill/>
        </p:spPr>
        <p:txBody>
          <a:bodyPr wrap="square" rtlCol="0">
            <a:spAutoFit/>
          </a:bodyPr>
          <a:lstStyle/>
          <a:p>
            <a:r>
              <a:rPr lang="ar-JO" altLang="zh-CN" sz="13800" b="1" dirty="0">
                <a:solidFill>
                  <a:schemeClr val="tx2">
                    <a:lumMod val="75000"/>
                  </a:schemeClr>
                </a:solidFill>
                <a:latin typeface="Apple Chancery" panose="03020702040506060504" pitchFamily="66" charset="-79"/>
                <a:ea typeface="KaiTi" panose="02010609060101010101" pitchFamily="49" charset="-122"/>
                <a:cs typeface="Apple Chancery" panose="03020702040506060504" pitchFamily="66" charset="-79"/>
              </a:rPr>
              <a:t>مزمور</a:t>
            </a:r>
            <a:endParaRPr lang="en-SG" sz="166900" b="1" dirty="0">
              <a:solidFill>
                <a:schemeClr val="tx2">
                  <a:lumMod val="75000"/>
                </a:schemeClr>
              </a:solidFill>
              <a:latin typeface="Apple Chancery" panose="03020702040506060504" pitchFamily="66" charset="-79"/>
              <a:ea typeface="KaiTi" panose="02010609060101010101" pitchFamily="49" charset="-122"/>
              <a:cs typeface="Apple Chancery" panose="03020702040506060504" pitchFamily="66" charset="-79"/>
            </a:endParaRPr>
          </a:p>
        </p:txBody>
      </p:sp>
      <p:grpSp>
        <p:nvGrpSpPr>
          <p:cNvPr id="3" name="Group 2">
            <a:extLst>
              <a:ext uri="{FF2B5EF4-FFF2-40B4-BE49-F238E27FC236}">
                <a16:creationId xmlns:a16="http://schemas.microsoft.com/office/drawing/2014/main" id="{3BCBF2A8-2A91-3147-B7EF-53EA070D8937}"/>
              </a:ext>
            </a:extLst>
          </p:cNvPr>
          <p:cNvGrpSpPr/>
          <p:nvPr/>
        </p:nvGrpSpPr>
        <p:grpSpPr>
          <a:xfrm>
            <a:off x="-24756" y="2276872"/>
            <a:ext cx="9205268" cy="2123658"/>
            <a:chOff x="-24756" y="2276872"/>
            <a:chExt cx="9205268" cy="212365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4756" y="2276872"/>
              <a:ext cx="9168756" cy="2123658"/>
            </a:xfrm>
            <a:prstGeom prst="rect">
              <a:avLst/>
            </a:prstGeom>
            <a:noFill/>
          </p:spPr>
          <p:txBody>
            <a:bodyPr wrap="square" lIns="0" tIns="0" rIns="0" bIns="0">
              <a:spAutoFit/>
            </a:bodyPr>
            <a:lstStyle/>
            <a:p>
              <a:pPr algn="ctr"/>
              <a:r>
                <a:rPr lang="ar-JO" sz="13800" dirty="0">
                  <a:solidFill>
                    <a:srgbClr val="006E00"/>
                  </a:solidFill>
                  <a:latin typeface="Times New Roman" panose="02020603050405020304" pitchFamily="18" charset="0"/>
                  <a:ea typeface="宋体"/>
                  <a:cs typeface="Times New Roman" panose="02020603050405020304" pitchFamily="18" charset="0"/>
                </a:rPr>
                <a:t>الأحد</a:t>
              </a:r>
              <a:endParaRPr lang="en-SG" sz="13800" dirty="0">
                <a:solidFill>
                  <a:srgbClr val="006E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25127524"/>
      </p:ext>
    </p:extLst>
  </p:cSld>
  <p:clrMapOvr>
    <a:masterClrMapping/>
  </p:clrMapOvr>
  <p:transition spd="slow">
    <p:fade/>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20169248"/>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6779210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1" descr="13_Jesus_Anointed_1024.jpg">
            <a:hlinkClick r:id="rId2"/>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0040"/>
            <a:ext cx="9144000" cy="1032697"/>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183" tIns="32849" rIns="63183" bIns="32849" numCol="1" anchor="ctr" anchorCtr="0" compatLnSpc="1">
            <a:prstTxWarp prst="textNoShape">
              <a:avLst/>
            </a:prstTxWarp>
          </a:bodyPr>
          <a:lstStyle/>
          <a:p>
            <a:pPr defTabSz="320943" eaLnBrk="1" hangingPunct="1">
              <a:buClr>
                <a:srgbClr val="000000"/>
              </a:buClr>
              <a:buSzPct val="100000"/>
            </a:pPr>
            <a:r>
              <a:rPr lang="en-US" sz="3200" b="1">
                <a:solidFill>
                  <a:srgbClr val="000000"/>
                </a:solidFill>
                <a:effectLst/>
                <a:ea typeface="ＭＳ Ｐゴシック"/>
                <a:cs typeface="DejaVu Sans"/>
              </a:rPr>
              <a:t>Used with permission</a:t>
            </a:r>
          </a:p>
        </p:txBody>
      </p:sp>
    </p:spTree>
    <p:extLst>
      <p:ext uri="{BB962C8B-B14F-4D97-AF65-F5344CB8AC3E}">
        <p14:creationId xmlns:p14="http://schemas.microsoft.com/office/powerpoint/2010/main" val="172240057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07407399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a:t>
            </a:r>
            <a:r>
              <a:rPr lang="ar-JO" sz="8800" dirty="0">
                <a:latin typeface="Arial" charset="0"/>
                <a:ea typeface="Osaka" charset="0"/>
                <a:cs typeface="Arial" charset="0"/>
              </a:rPr>
              <a:t>ا 19</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87256338"/>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b="1" dirty="0">
                <a:solidFill>
                  <a:schemeClr val="tx1"/>
                </a:solidFill>
                <a:effectLst/>
                <a:latin typeface="Arial" panose="020B0604020202020204" pitchFamily="34" charset="0"/>
                <a:ea typeface="ＭＳ Ｐゴシック" charset="0"/>
                <a:cs typeface="Arial" panose="020B0604020202020204" pitchFamily="34" charset="0"/>
              </a:rPr>
              <a:t>أسبوع</a:t>
            </a:r>
            <a:br>
              <a:rPr lang="ar-JO" sz="3600" b="1" dirty="0">
                <a:solidFill>
                  <a:schemeClr val="tx1"/>
                </a:solidFill>
                <a:effectLst/>
                <a:latin typeface="Arial" panose="020B0604020202020204" pitchFamily="34" charset="0"/>
                <a:ea typeface="ＭＳ Ｐゴシック" charset="0"/>
                <a:cs typeface="Arial" panose="020B0604020202020204" pitchFamily="34" charset="0"/>
              </a:rPr>
            </a:br>
            <a:r>
              <a:rPr lang="ar-JO" sz="3600" b="1" dirty="0">
                <a:solidFill>
                  <a:schemeClr val="tx1"/>
                </a:solidFill>
                <a:effectLst/>
                <a:latin typeface="Arial" panose="020B0604020202020204" pitchFamily="34" charset="0"/>
                <a:ea typeface="ＭＳ Ｐゴシック" charset="0"/>
                <a:cs typeface="Arial" panose="020B0604020202020204" pitchFamily="34" charset="0"/>
              </a:rPr>
              <a:t>الآلام</a:t>
            </a:r>
            <a:endParaRPr lang="en-US" sz="40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3999" name="Freeform 1055"/>
          <p:cNvSpPr>
            <a:spLocks/>
          </p:cNvSpPr>
          <p:nvPr/>
        </p:nvSpPr>
        <p:spPr bwMode="auto">
          <a:xfrm>
            <a:off x="1628741" y="4131106"/>
            <a:ext cx="6105559" cy="461499"/>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00" name="Freeform 1056"/>
          <p:cNvSpPr>
            <a:spLocks/>
          </p:cNvSpPr>
          <p:nvPr/>
        </p:nvSpPr>
        <p:spPr bwMode="auto">
          <a:xfrm>
            <a:off x="1964567" y="2832963"/>
            <a:ext cx="3084512" cy="46149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84014" name="Freeform 1070"/>
          <p:cNvSpPr>
            <a:spLocks/>
          </p:cNvSpPr>
          <p:nvPr/>
        </p:nvSpPr>
        <p:spPr bwMode="auto">
          <a:xfrm>
            <a:off x="2277095" y="2348191"/>
            <a:ext cx="2726670" cy="4614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5" name="Freeform 1071"/>
          <p:cNvSpPr>
            <a:spLocks/>
          </p:cNvSpPr>
          <p:nvPr/>
        </p:nvSpPr>
        <p:spPr bwMode="auto">
          <a:xfrm>
            <a:off x="2290998" y="2066603"/>
            <a:ext cx="568835" cy="4614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7" name="Freeform 1073"/>
          <p:cNvSpPr>
            <a:spLocks/>
          </p:cNvSpPr>
          <p:nvPr/>
        </p:nvSpPr>
        <p:spPr bwMode="auto">
          <a:xfrm>
            <a:off x="1907704" y="1942948"/>
            <a:ext cx="667711" cy="461499"/>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Arial" panose="020B0604020202020204" pitchFamily="34" charset="0"/>
                <a:cs typeface="Arial" panose="020B0604020202020204" pitchFamily="34"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64</a:t>
            </a: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486386" y="4797152"/>
            <a:ext cx="8406094" cy="1200177"/>
          </a:xfrm>
          <a:prstGeom prst="rect">
            <a:avLst/>
          </a:prstGeom>
          <a:noFill/>
        </p:spPr>
        <p:txBody>
          <a:bodyPr lIns="91289" tIns="45645" rIns="91289" bIns="45645">
            <a:spAutoFit/>
          </a:bodyPr>
          <a:lstStyle/>
          <a:p>
            <a:pPr marL="0" marR="0" lvl="0" indent="0" algn="l" defTabSz="913365" rtl="1" eaLnBrk="1" fontAlgn="base" latinLnBrk="0" hangingPunct="1">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مصلوبًا</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840907"/>
            <a:ext cx="5284787" cy="2308173"/>
          </a:xfrm>
          <a:prstGeom prst="rect">
            <a:avLst/>
          </a:prstGeom>
          <a:noFill/>
        </p:spPr>
        <p:txBody>
          <a:bodyPr lIns="91289" tIns="45645" rIns="91289" bIns="4564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27: 27-37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15: 16-25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23: 26-34</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19: 16-27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399313" y="4195678"/>
            <a:ext cx="2118997" cy="680382"/>
          </a:xfrm>
          <a:prstGeom prst="rect">
            <a:avLst/>
          </a:prstGeom>
          <a:noFill/>
        </p:spPr>
        <p:txBody>
          <a:bodyPr wrap="none" lIns="64208" tIns="32101" rIns="64208" bIns="32101">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AEBF184-2EAE-0549-7F97-C936F7338015}"/>
              </a:ext>
            </a:extLst>
          </p:cNvPr>
          <p:cNvGrpSpPr/>
          <p:nvPr/>
        </p:nvGrpSpPr>
        <p:grpSpPr>
          <a:xfrm>
            <a:off x="318159" y="201801"/>
            <a:ext cx="2660102" cy="2025640"/>
            <a:chOff x="5508104" y="620689"/>
            <a:chExt cx="2660102" cy="2025640"/>
          </a:xfrm>
        </p:grpSpPr>
        <p:grpSp>
          <p:nvGrpSpPr>
            <p:cNvPr id="5" name="Group 4">
              <a:extLst>
                <a:ext uri="{FF2B5EF4-FFF2-40B4-BE49-F238E27FC236}">
                  <a16:creationId xmlns:a16="http://schemas.microsoft.com/office/drawing/2014/main" id="{74C73344-CAE1-1A40-12A9-47207EB6DD7B}"/>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651ADD6-D8B1-7CC1-BDC8-2FE0E775BCA4}"/>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D0AB5FAD-451F-DB8F-670D-0FD32F0B6C1B}"/>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DE76719-89FD-39A9-5AF0-6F510016EE68}"/>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7330919"/>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2350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86816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02628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Title 1"/>
          <p:cNvSpPr>
            <a:spLocks noGrp="1"/>
          </p:cNvSpPr>
          <p:nvPr>
            <p:ph type="title"/>
          </p:nvPr>
        </p:nvSpPr>
        <p:spPr>
          <a:xfrm>
            <a:off x="228600" y="-1246188"/>
            <a:ext cx="6858000" cy="914400"/>
          </a:xfrm>
        </p:spPr>
        <p:txBody>
          <a:bodyPr/>
          <a:lstStyle/>
          <a:p>
            <a:pPr eaLnBrk="1" hangingPunct="1"/>
            <a:r>
              <a:rPr lang="ar-JO" dirty="0">
                <a:latin typeface="Calibri" charset="0"/>
                <a:cs typeface="+mn-cs"/>
              </a:rPr>
              <a:t>أحد الشعانين</a:t>
            </a:r>
            <a:endParaRPr lang="en-US" dirty="0">
              <a:latin typeface="Calibri" charset="0"/>
              <a:cs typeface="+mn-cs"/>
            </a:endParaRPr>
          </a:p>
        </p:txBody>
      </p:sp>
      <p:pic>
        <p:nvPicPr>
          <p:cNvPr id="541698"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 y="844550"/>
            <a:ext cx="4271963" cy="558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1699"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78260" y="2081213"/>
            <a:ext cx="55657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fade/>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019635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07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377267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7334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49569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0867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819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8495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33544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04272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3746"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3288" y="5695950"/>
            <a:ext cx="3160712" cy="116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أشجار النخيل للعبور</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482372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35573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486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99773962"/>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562553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يموت على الصليب</a:t>
            </a:r>
            <a:endPar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3" y="1891627"/>
            <a:ext cx="3178142" cy="2000396"/>
          </a:xfrm>
          <a:prstGeom prst="rect">
            <a:avLst/>
          </a:prstGeom>
          <a:noFill/>
        </p:spPr>
        <p:txBody>
          <a:bodyPr wrap="square" lIns="91289" tIns="45645" rIns="91289" bIns="45645">
            <a:spAutoFit/>
          </a:bodyPr>
          <a:lstStyle/>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متى 27: 38-66</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مرقس 15: 25-47</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لوقا 23: 35-56</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يوحنا 19: 28-42</a:t>
            </a:r>
            <a:endParaRPr kumimoji="0" lang="en-US"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51823" y="4749134"/>
            <a:ext cx="1272612" cy="418772"/>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107504" y="404664"/>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65239798"/>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175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07873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584603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3526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307905"/>
          </a:xfrm>
          <a:prstGeom prst="rect">
            <a:avLst/>
          </a:prstGeom>
          <a:noFill/>
        </p:spPr>
        <p:txBody>
          <a:bodyPr lIns="91294" tIns="45648" rIns="91294" bIns="45648">
            <a:spAutoFit/>
          </a:bodyPr>
          <a:lstStyle/>
          <a:p>
            <a:pPr defTabSz="913410" eaLnBrk="0" hangingPunct="0">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انتصار الدخول</a:t>
            </a:r>
          </a:p>
          <a:p>
            <a:pPr defTabSz="913410" eaLnBrk="0" hangingPunct="0">
              <a:defRPr/>
            </a:pP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a:t>
            </a:r>
            <a:r>
              <a:rPr lang="ar-JO" sz="25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أحد الشعانين</a:t>
            </a: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a:t>
            </a:r>
            <a:endParaRPr lang="en-US" sz="38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31289"/>
          </a:xfrm>
          <a:prstGeom prst="rect">
            <a:avLst/>
          </a:prstGeom>
          <a:noFill/>
        </p:spPr>
        <p:txBody>
          <a:bodyPr lIns="91294" tIns="45648" rIns="91294" bIns="45648">
            <a:spAutoFit/>
          </a:bodyPr>
          <a:lstStyle/>
          <a:p>
            <a:pPr algn="r" defTabSz="913410"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متى ٢١ : ١ – ١١</a:t>
            </a:r>
          </a:p>
          <a:p>
            <a:pPr algn="r" defTabSz="913410"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مرقس ١١ : ١ – ١١</a:t>
            </a:r>
          </a:p>
          <a:p>
            <a:pPr algn="r" defTabSz="913410"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لوقا ١٩ : ٢٨ – ٤٤</a:t>
            </a:r>
          </a:p>
          <a:p>
            <a:pPr algn="r" defTabSz="913410"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يوحنا ١٢ : ١٢ - ١٩</a:t>
            </a: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98710" y="3783455"/>
            <a:ext cx="1695813" cy="418776"/>
          </a:xfrm>
          <a:prstGeom prst="rect">
            <a:avLst/>
          </a:prstGeom>
          <a:noFill/>
        </p:spPr>
        <p:txBody>
          <a:bodyPr wrap="none" lIns="64212" tIns="32103" rIns="64212" bIns="32103">
            <a:spAutoFit/>
          </a:bodyPr>
          <a:lstStyle/>
          <a:p>
            <a:pPr defTabSz="321247" eaLnBrk="0" hangingPunct="0">
              <a:defRPr/>
            </a:pPr>
            <a:r>
              <a:rPr lang="ar-JO" sz="23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قصة عيد الفصح</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grpSp>
        <p:nvGrpSpPr>
          <p:cNvPr id="15" name="Group 14">
            <a:extLst>
              <a:ext uri="{FF2B5EF4-FFF2-40B4-BE49-F238E27FC236}">
                <a16:creationId xmlns:a16="http://schemas.microsoft.com/office/drawing/2014/main" id="{F5C2D5BF-258A-0D4D-A973-597216F72A51}"/>
              </a:ext>
            </a:extLst>
          </p:cNvPr>
          <p:cNvGrpSpPr/>
          <p:nvPr/>
        </p:nvGrpSpPr>
        <p:grpSpPr>
          <a:xfrm>
            <a:off x="6635840" y="-51977"/>
            <a:ext cx="2707986" cy="1441104"/>
            <a:chOff x="238313" y="1317855"/>
            <a:chExt cx="2707986" cy="1441104"/>
          </a:xfrm>
        </p:grpSpPr>
        <p:grpSp>
          <p:nvGrpSpPr>
            <p:cNvPr id="16" name="Group 15">
              <a:extLst>
                <a:ext uri="{FF2B5EF4-FFF2-40B4-BE49-F238E27FC236}">
                  <a16:creationId xmlns:a16="http://schemas.microsoft.com/office/drawing/2014/main" id="{84D98010-DFC8-974F-A8FB-15C7B9325FDD}"/>
                </a:ext>
              </a:extLst>
            </p:cNvPr>
            <p:cNvGrpSpPr/>
            <p:nvPr/>
          </p:nvGrpSpPr>
          <p:grpSpPr>
            <a:xfrm>
              <a:off x="238313" y="1506508"/>
              <a:ext cx="2376264" cy="1252451"/>
              <a:chOff x="6444208" y="182050"/>
              <a:chExt cx="2376264" cy="1252451"/>
            </a:xfrm>
          </p:grpSpPr>
          <p:pic>
            <p:nvPicPr>
              <p:cNvPr id="18" name="Picture 1" descr="22_John_Baptist_Prison_JPEG_1024.jpg">
                <a:extLst>
                  <a:ext uri="{FF2B5EF4-FFF2-40B4-BE49-F238E27FC236}">
                    <a16:creationId xmlns:a16="http://schemas.microsoft.com/office/drawing/2014/main" id="{31D6297F-37D8-1848-BCB4-9F35670E899D}"/>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19" name="Rectangle 18">
                <a:extLst>
                  <a:ext uri="{FF2B5EF4-FFF2-40B4-BE49-F238E27FC236}">
                    <a16:creationId xmlns:a16="http://schemas.microsoft.com/office/drawing/2014/main" id="{AA868042-5594-054F-A073-FC41C0B58772}"/>
                  </a:ext>
                </a:extLst>
              </p:cNvPr>
              <p:cNvSpPr/>
              <p:nvPr/>
            </p:nvSpPr>
            <p:spPr bwMode="auto">
              <a:xfrm>
                <a:off x="7668344" y="188639"/>
                <a:ext cx="1080120" cy="52322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F25428A1-29A5-654A-A114-59C15BB9B3EF}"/>
                </a:ext>
              </a:extLst>
            </p:cNvPr>
            <p:cNvSpPr txBox="1"/>
            <p:nvPr/>
          </p:nvSpPr>
          <p:spPr>
            <a:xfrm>
              <a:off x="1403648" y="1317855"/>
              <a:ext cx="1542651" cy="1423496"/>
            </a:xfrm>
            <a:prstGeom prst="rect">
              <a:avLst/>
            </a:prstGeom>
            <a:noFill/>
            <a:effectLst/>
          </p:spPr>
          <p:txBody>
            <a:bodyPr wrap="square" lIns="91341" tIns="45671" rIns="91341" bIns="45671"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06808036"/>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10177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3100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72712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75057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03193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62360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7659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21336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246795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8238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288125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197024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891713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87128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9699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516154097"/>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740206767"/>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4" descr="Different Types of Crosses"/>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448800" cy="6858000"/>
          </a:xfrm>
          <a:noFill/>
        </p:spPr>
      </p:pic>
      <p:sp>
        <p:nvSpPr>
          <p:cNvPr id="46085" name="Rectangle 5"/>
          <p:cNvSpPr>
            <a:spLocks noGrp="1" noChangeArrowheads="1"/>
          </p:cNvSpPr>
          <p:nvPr>
            <p:ph type="title"/>
          </p:nvPr>
        </p:nvSpPr>
        <p:spPr>
          <a:xfrm>
            <a:off x="152400" y="5867400"/>
            <a:ext cx="5715000" cy="914400"/>
          </a:xfrm>
          <a:solidFill>
            <a:schemeClr val="bg1"/>
          </a:solidFill>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3 أنواع من الصلبان</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2"/>
          <p:cNvSpPr>
            <a:spLocks noChangeArrowheads="1"/>
          </p:cNvSpPr>
          <p:nvPr/>
        </p:nvSpPr>
        <p:spPr bwMode="auto">
          <a:xfrm>
            <a:off x="0" y="-152400"/>
            <a:ext cx="9144000" cy="70866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75" tIns="45638" rIns="91275" bIns="45638" anchor="ctr"/>
          <a:lstStyle/>
          <a:p>
            <a:endParaRPr lang="en-US"/>
          </a:p>
        </p:txBody>
      </p:sp>
      <p:pic>
        <p:nvPicPr>
          <p:cNvPr id="57651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284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6" name="Rectangle 4"/>
          <p:cNvSpPr>
            <a:spLocks noChangeArrowheads="1"/>
          </p:cNvSpPr>
          <p:nvPr/>
        </p:nvSpPr>
        <p:spPr bwMode="auto">
          <a:xfrm>
            <a:off x="3048000" y="76201"/>
            <a:ext cx="6096000" cy="68580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75" tIns="45638" rIns="91275" bIns="45638" anchor="ctr"/>
          <a:lstStyle/>
          <a:p>
            <a:endParaRPr lang="en-US"/>
          </a:p>
        </p:txBody>
      </p:sp>
      <p:sp>
        <p:nvSpPr>
          <p:cNvPr id="177157" name="Rectangle 5"/>
          <p:cNvSpPr>
            <a:spLocks noChangeArrowheads="1"/>
          </p:cNvSpPr>
          <p:nvPr/>
        </p:nvSpPr>
        <p:spPr bwMode="auto">
          <a:xfrm>
            <a:off x="6477000" y="0"/>
            <a:ext cx="3048000" cy="68580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75" tIns="45638" rIns="91275" bIns="45638" anchor="ctr"/>
          <a:lstStyle/>
          <a:p>
            <a:endParaRPr lang="en-US"/>
          </a:p>
        </p:txBody>
      </p:sp>
      <p:sp>
        <p:nvSpPr>
          <p:cNvPr id="177158" name="Rectangle 6"/>
          <p:cNvSpPr>
            <a:spLocks noGrp="1" noChangeArrowheads="1"/>
          </p:cNvSpPr>
          <p:nvPr>
            <p:ph type="title" idx="4294967295"/>
          </p:nvPr>
        </p:nvSpPr>
        <p:spPr>
          <a:xfrm>
            <a:off x="685800" y="5334000"/>
            <a:ext cx="7772400" cy="1143000"/>
          </a:xfrm>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موت يسوع الكفاري</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177156"/>
                                        </p:tgtEl>
                                      </p:cBhvr>
                                    </p:animEffect>
                                    <p:set>
                                      <p:cBhvr>
                                        <p:cTn id="7" dur="1" fill="hold">
                                          <p:stCondLst>
                                            <p:cond delay="499"/>
                                          </p:stCondLst>
                                        </p:cTn>
                                        <p:tgtEl>
                                          <p:spTgt spid="17715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177157"/>
                                        </p:tgtEl>
                                      </p:cBhvr>
                                    </p:animEffect>
                                    <p:set>
                                      <p:cBhvr>
                                        <p:cTn id="12" dur="1" fill="hold">
                                          <p:stCondLst>
                                            <p:cond delay="499"/>
                                          </p:stCondLst>
                                        </p:cTn>
                                        <p:tgtEl>
                                          <p:spTgt spid="1771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6" grpId="0" animBg="1"/>
      <p:bldP spid="177157" grpId="0" animBg="1"/>
    </p:bld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1" name="Picture 4" descr="Golgotha"/>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162800"/>
          </a:xfrm>
          <a:noFill/>
        </p:spPr>
      </p:pic>
      <p:sp>
        <p:nvSpPr>
          <p:cNvPr id="578562" name="Rectangle 5"/>
          <p:cNvSpPr>
            <a:spLocks noGrp="1" noChangeArrowheads="1"/>
          </p:cNvSpPr>
          <p:nvPr>
            <p:ph type="title"/>
          </p:nvPr>
        </p:nvSpPr>
        <p:spPr>
          <a:xfrm>
            <a:off x="3657600" y="0"/>
            <a:ext cx="5486400" cy="914400"/>
          </a:xfrm>
          <a:solidFill>
            <a:schemeClr val="bg2"/>
          </a:solidFill>
        </p:spPr>
        <p:txBody>
          <a:bodyPr/>
          <a:lstStyle/>
          <a:p>
            <a:pPr eaLnBrk="1" hangingPunct="1"/>
            <a:r>
              <a:rPr lang="ar-JO" dirty="0">
                <a:solidFill>
                  <a:srgbClr val="FFFFFF"/>
                </a:solidFill>
                <a:effectLst/>
                <a:latin typeface="Arial" panose="020B0604020202020204" pitchFamily="34" charset="0"/>
                <a:ea typeface="ＭＳ Ｐゴシック" charset="0"/>
                <a:cs typeface="Arial" panose="020B0604020202020204" pitchFamily="34" charset="0"/>
              </a:rPr>
              <a:t>جلجثة جوردون</a:t>
            </a:r>
            <a:endParaRPr lang="en-US" dirty="0">
              <a:solidFill>
                <a:srgbClr val="FFFFFF"/>
              </a:solidFill>
              <a:effectLst/>
              <a:latin typeface="Arial" panose="020B0604020202020204" pitchFamily="34" charset="0"/>
              <a:ea typeface="ＭＳ Ｐゴシック" charset="0"/>
              <a:cs typeface="Arial" panose="020B0604020202020204" pitchFamily="34" charset="0"/>
            </a:endParaRPr>
          </a:p>
        </p:txBody>
      </p:sp>
      <p:pic>
        <p:nvPicPr>
          <p:cNvPr id="50183" name="Picture 7" descr="j023818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24235" y="4114800"/>
            <a:ext cx="1446213"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5" name="Picture 9" descr="j023818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35" y="4114800"/>
            <a:ext cx="1446213"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0185"/>
                                        </p:tgtEl>
                                        <p:attrNameLst>
                                          <p:attrName>style.visibility</p:attrName>
                                        </p:attrNameLst>
                                      </p:cBhvr>
                                      <p:to>
                                        <p:strVal val="visible"/>
                                      </p:to>
                                    </p:set>
                                    <p:animEffect transition="in" filter="dissolve">
                                      <p:cBhvr>
                                        <p:cTn id="7" dur="500"/>
                                        <p:tgtEl>
                                          <p:spTgt spid="50185"/>
                                        </p:tgtEl>
                                      </p:cBhvr>
                                    </p:animEffect>
                                  </p:childTnLst>
                                </p:cTn>
                              </p:par>
                              <p:par>
                                <p:cTn id="8" presetID="9" presetClass="entr" presetSubtype="0" fill="hold" nodeType="withEffect">
                                  <p:stCondLst>
                                    <p:cond delay="0"/>
                                  </p:stCondLst>
                                  <p:childTnLst>
                                    <p:set>
                                      <p:cBhvr>
                                        <p:cTn id="9" dur="1" fill="hold">
                                          <p:stCondLst>
                                            <p:cond delay="0"/>
                                          </p:stCondLst>
                                        </p:cTn>
                                        <p:tgtEl>
                                          <p:spTgt spid="50183"/>
                                        </p:tgtEl>
                                        <p:attrNameLst>
                                          <p:attrName>style.visibility</p:attrName>
                                        </p:attrNameLst>
                                      </p:cBhvr>
                                      <p:to>
                                        <p:strVal val="visible"/>
                                      </p:to>
                                    </p:set>
                                    <p:animEffect transition="in" filter="dissolve">
                                      <p:cBhvr>
                                        <p:cTn id="10" dur="500"/>
                                        <p:tgtEl>
                                          <p:spTgt spid="501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nodeType="clickEffect">
                                  <p:stCondLst>
                                    <p:cond delay="0"/>
                                  </p:stCondLst>
                                  <p:childTnLst>
                                    <p:animEffect transition="out" filter="dissolve">
                                      <p:cBhvr>
                                        <p:cTn id="14" dur="500"/>
                                        <p:tgtEl>
                                          <p:spTgt spid="50185"/>
                                        </p:tgtEl>
                                      </p:cBhvr>
                                    </p:animEffect>
                                    <p:set>
                                      <p:cBhvr>
                                        <p:cTn id="15" dur="1" fill="hold">
                                          <p:stCondLst>
                                            <p:cond delay="499"/>
                                          </p:stCondLst>
                                        </p:cTn>
                                        <p:tgtEl>
                                          <p:spTgt spid="50185"/>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50183"/>
                                        </p:tgtEl>
                                      </p:cBhvr>
                                    </p:animEffect>
                                    <p:set>
                                      <p:cBhvr>
                                        <p:cTn id="18" dur="1" fill="hold">
                                          <p:stCondLst>
                                            <p:cond delay="499"/>
                                          </p:stCondLst>
                                        </p:cTn>
                                        <p:tgtEl>
                                          <p:spTgt spid="501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4" descr="Garden Tomb"/>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28600"/>
            <a:ext cx="9144000" cy="7177088"/>
          </a:xfrm>
          <a:noFill/>
        </p:spPr>
      </p:pic>
      <p:sp>
        <p:nvSpPr>
          <p:cNvPr id="580610" name="Rectangle 5"/>
          <p:cNvSpPr>
            <a:spLocks noGrp="1" noChangeArrowheads="1"/>
          </p:cNvSpPr>
          <p:nvPr>
            <p:ph type="title"/>
          </p:nvPr>
        </p:nvSpPr>
        <p:spPr>
          <a:xfrm>
            <a:off x="2819400" y="-228600"/>
            <a:ext cx="6324600" cy="914400"/>
          </a:xfrm>
          <a:solidFill>
            <a:schemeClr val="bg2"/>
          </a:solidFill>
        </p:spPr>
        <p:txBody>
          <a:bodyPr/>
          <a:lstStyle/>
          <a:p>
            <a:pPr eaLnBrk="1" hangingPunct="1"/>
            <a:r>
              <a:rPr lang="ar-JO" dirty="0">
                <a:solidFill>
                  <a:srgbClr val="FFFFFF"/>
                </a:solidFill>
                <a:effectLst/>
                <a:latin typeface="Arial" panose="020B0604020202020204" pitchFamily="34" charset="0"/>
                <a:ea typeface="ＭＳ Ｐゴシック" charset="0"/>
                <a:cs typeface="Arial" panose="020B0604020202020204" pitchFamily="34" charset="0"/>
              </a:rPr>
              <a:t>قبر البستان</a:t>
            </a:r>
            <a:endParaRPr lang="en-US"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48135" name="AutoShape 7"/>
          <p:cNvSpPr>
            <a:spLocks noChangeArrowheads="1"/>
          </p:cNvSpPr>
          <p:nvPr/>
        </p:nvSpPr>
        <p:spPr bwMode="auto">
          <a:xfrm rot="-819025">
            <a:off x="1295400" y="4724400"/>
            <a:ext cx="838200" cy="228600"/>
          </a:xfrm>
          <a:prstGeom prst="rightArrow">
            <a:avLst>
              <a:gd name="adj1" fmla="val 50000"/>
              <a:gd name="adj2" fmla="val 91667"/>
            </a:avLst>
          </a:prstGeom>
          <a:solidFill>
            <a:schemeClr val="folHlink"/>
          </a:solidFill>
          <a:ln w="12700" cap="sq">
            <a:solidFill>
              <a:schemeClr val="folHlink"/>
            </a:solidFill>
            <a:miter lim="800000"/>
            <a:headEnd type="none" w="sm" len="sm"/>
            <a:tailEnd type="none" w="sm" len="sm"/>
          </a:ln>
        </p:spPr>
        <p:txBody>
          <a:bodyPr wrap="none" lIns="91275" tIns="45638" rIns="91275" bIns="45638" anchor="ctr"/>
          <a:lstStyle/>
          <a:p>
            <a:endParaRPr lang="en-US"/>
          </a:p>
        </p:txBody>
      </p:sp>
      <p:sp>
        <p:nvSpPr>
          <p:cNvPr id="48136" name="Oval 8"/>
          <p:cNvSpPr>
            <a:spLocks noChangeArrowheads="1"/>
          </p:cNvSpPr>
          <p:nvPr/>
        </p:nvSpPr>
        <p:spPr bwMode="auto">
          <a:xfrm>
            <a:off x="1524000" y="3810000"/>
            <a:ext cx="1524000" cy="1524000"/>
          </a:xfrm>
          <a:prstGeom prst="ellipse">
            <a:avLst/>
          </a:prstGeom>
          <a:noFill/>
          <a:ln w="57150" cap="sq">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275" tIns="45638" rIns="91275" bIns="4563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135"/>
                                        </p:tgtEl>
                                        <p:attrNameLst>
                                          <p:attrName>style.visibility</p:attrName>
                                        </p:attrNameLst>
                                      </p:cBhvr>
                                      <p:to>
                                        <p:strVal val="visible"/>
                                      </p:to>
                                    </p:set>
                                    <p:animEffect transition="in" filter="wipe(left)">
                                      <p:cBhvr>
                                        <p:cTn id="7" dur="500"/>
                                        <p:tgtEl>
                                          <p:spTgt spid="481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8136"/>
                                        </p:tgtEl>
                                        <p:attrNameLst>
                                          <p:attrName>style.visibility</p:attrName>
                                        </p:attrNameLst>
                                      </p:cBhvr>
                                      <p:to>
                                        <p:strVal val="visible"/>
                                      </p:to>
                                    </p:set>
                                    <p:animEffect transition="in" filter="wipe(left)">
                                      <p:cBhvr>
                                        <p:cTn id="10" dur="500"/>
                                        <p:tgtEl>
                                          <p:spTgt spid="48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animBg="1"/>
      <p:bldP spid="481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7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9491" name="Rectangle 3"/>
          <p:cNvSpPr>
            <a:spLocks noGrp="1" noChangeArrowheads="1"/>
          </p:cNvSpPr>
          <p:nvPr>
            <p:ph type="title"/>
          </p:nvPr>
        </p:nvSpPr>
        <p:spPr>
          <a:xfrm>
            <a:off x="0" y="274639"/>
            <a:ext cx="9144000" cy="1325562"/>
          </a:xfrm>
          <a:effectLst>
            <a:outerShdw blurRad="63500" dist="89803" dir="2700000" algn="ctr" rotWithShape="0">
              <a:srgbClr val="000000">
                <a:alpha val="74997"/>
              </a:srgbClr>
            </a:outerShdw>
          </a:effectLst>
        </p:spPr>
        <p:txBody>
          <a:bodyPr/>
          <a:lstStyle/>
          <a:p>
            <a:pPr eaLnBrk="1" hangingPunct="1">
              <a:defRPr/>
            </a:pPr>
            <a:r>
              <a:rPr lang="ar-JO" sz="5400" dirty="0">
                <a:latin typeface="Arial" panose="020B0604020202020204" pitchFamily="34" charset="0"/>
                <a:ea typeface="ＭＳ Ｐゴシック" charset="0"/>
                <a:cs typeface="Arial" panose="020B0604020202020204" pitchFamily="34" charset="0"/>
              </a:rPr>
              <a:t>ما هو الأمر الجيد بخصوص        الجمعة العظيمة؟</a:t>
            </a:r>
            <a:endParaRPr lang="en-US" sz="5400" dirty="0">
              <a:latin typeface="Arial" panose="020B0604020202020204" pitchFamily="34" charset="0"/>
              <a:ea typeface="ＭＳ Ｐゴシック" charset="0"/>
              <a:cs typeface="Arial" panose="020B0604020202020204" pitchFamily="34" charset="0"/>
            </a:endParaRPr>
          </a:p>
        </p:txBody>
      </p:sp>
      <p:sp>
        <p:nvSpPr>
          <p:cNvPr id="5" name="Rectangle 4"/>
          <p:cNvSpPr txBox="1">
            <a:spLocks noChangeArrowheads="1"/>
          </p:cNvSpPr>
          <p:nvPr/>
        </p:nvSpPr>
        <p:spPr bwMode="auto">
          <a:xfrm>
            <a:off x="76200" y="2362200"/>
            <a:ext cx="9067800" cy="2592388"/>
          </a:xfrm>
          <a:prstGeom prst="rect">
            <a:avLst/>
          </a:prstGeom>
          <a:noFill/>
          <a:ln w="9525">
            <a:noFill/>
            <a:miter lim="800000"/>
            <a:headEnd/>
            <a:tailEnd/>
          </a:ln>
          <a:effectLst>
            <a:outerShdw blurRad="63500" dist="89803"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سيطر يسوع على عملية إلقاء القبض عليه</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أثبتت محاكمات يسوع غير القانونية براءته</a:t>
            </a:r>
          </a:p>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دفع موت يسوع ثمن خطايانا</a:t>
            </a:r>
          </a:p>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أثبتت قيامة يسوع أنه يعطي حياة أبدية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705" name="Picture 2" descr="jesuscrucifi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1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4706" name="Rectangle 3"/>
          <p:cNvSpPr>
            <a:spLocks noGrp="1" noChangeArrowheads="1"/>
          </p:cNvSpPr>
          <p:nvPr>
            <p:ph type="title"/>
          </p:nvPr>
        </p:nvSpPr>
        <p:spPr>
          <a:xfrm>
            <a:off x="0" y="35"/>
            <a:ext cx="7162800" cy="2316163"/>
          </a:xfrm>
          <a:solidFill>
            <a:srgbClr val="000000"/>
          </a:solidFill>
        </p:spPr>
        <p:txBody>
          <a:bodyPr/>
          <a:lstStyle/>
          <a:p>
            <a:pPr eaLnBrk="1" hangingPunct="1"/>
            <a:r>
              <a:rPr lang="ar-JO" sz="4000" b="1" dirty="0">
                <a:effectLst/>
                <a:latin typeface="Arial" charset="0"/>
                <a:ea typeface="ＭＳ Ｐゴシック" charset="0"/>
                <a:cs typeface="Arial" charset="0"/>
              </a:rPr>
              <a:t>الجمعة العظيمة جيدة لأنه في هذا اليوم دفع يسوع المسيح ثمن خطيتك.</a:t>
            </a:r>
            <a:endParaRPr lang="en-US" sz="4000" b="1" dirty="0">
              <a:effectLst/>
              <a:latin typeface="Arial" charset="0"/>
              <a:ea typeface="ＭＳ Ｐゴシック" charset="0"/>
              <a:cs typeface="Arial" charset="0"/>
            </a:endParaRP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a:t>
            </a:r>
            <a:r>
              <a:rPr lang="ar-JO" sz="8800" dirty="0">
                <a:latin typeface="Arial" charset="0"/>
                <a:ea typeface="Osaka" charset="0"/>
                <a:cs typeface="Arial" charset="0"/>
              </a:rPr>
              <a:t>ا 20</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976479052"/>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812152" y="4664220"/>
            <a:ext cx="4095860" cy="1200191"/>
          </a:xfrm>
          <a:prstGeom prst="rect">
            <a:avLst/>
          </a:prstGeom>
          <a:noFill/>
        </p:spPr>
        <p:txBody>
          <a:bodyPr wrap="square" lIns="91303" tIns="45652" rIns="91303" bIns="45652">
            <a:spAutoFit/>
          </a:bodyPr>
          <a:lstStyle/>
          <a:p>
            <a:pPr marL="0" marR="0" lvl="0" indent="0" algn="l" defTabSz="91350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حيٌّ</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554408"/>
          </a:xfrm>
          <a:prstGeom prst="rect">
            <a:avLst/>
          </a:prstGeom>
          <a:noFill/>
        </p:spPr>
        <p:txBody>
          <a:bodyPr lIns="91303" tIns="45652" rIns="91303" bIns="45652">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a:t>
            </a: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28</a:t>
            </a: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 1-15</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16: 1-20</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24: 1-47</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1-29</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65447" y="3983826"/>
            <a:ext cx="2119017" cy="680394"/>
          </a:xfrm>
          <a:prstGeom prst="rect">
            <a:avLst/>
          </a:prstGeom>
          <a:noFill/>
        </p:spPr>
        <p:txBody>
          <a:bodyPr wrap="none" lIns="64218" tIns="32107" rIns="64218" bIns="32107">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71AC70A-86BD-DA85-B80E-C8A500D2B25C}"/>
              </a:ext>
            </a:extLst>
          </p:cNvPr>
          <p:cNvGrpSpPr/>
          <p:nvPr/>
        </p:nvGrpSpPr>
        <p:grpSpPr>
          <a:xfrm>
            <a:off x="6156176" y="143587"/>
            <a:ext cx="2660102" cy="2025640"/>
            <a:chOff x="5508104" y="620689"/>
            <a:chExt cx="2660102" cy="2025640"/>
          </a:xfrm>
        </p:grpSpPr>
        <p:grpSp>
          <p:nvGrpSpPr>
            <p:cNvPr id="5" name="Group 4">
              <a:extLst>
                <a:ext uri="{FF2B5EF4-FFF2-40B4-BE49-F238E27FC236}">
                  <a16:creationId xmlns:a16="http://schemas.microsoft.com/office/drawing/2014/main" id="{BCA805C9-34BF-CE06-8E2D-7F3BDB9B2C77}"/>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BA20F108-39D3-F556-7125-5CDBDB03B9EC}"/>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8" name="Rectangle 7">
                <a:extLst>
                  <a:ext uri="{FF2B5EF4-FFF2-40B4-BE49-F238E27FC236}">
                    <a16:creationId xmlns:a16="http://schemas.microsoft.com/office/drawing/2014/main" id="{CA84E6AC-DF18-2E9E-A790-B1267F34B783}"/>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F0B28EE-BB05-6BA6-8103-C576A2BD5EDB}"/>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39118478"/>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7430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17841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498246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79637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8054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06609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590868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45988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75483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756617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0369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68586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9847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8715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4578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570980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05471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0037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5295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962367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704808116"/>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588884706"/>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50826" y="3716338"/>
            <a:ext cx="1376910" cy="461471"/>
          </a:xfrm>
          <a:prstGeom prst="rect">
            <a:avLst/>
          </a:prstGeom>
          <a:noFill/>
        </p:spPr>
        <p:txBody>
          <a:bodyPr wrap="none" lIns="91247" tIns="45624" rIns="91247" bIns="45624">
            <a:spAutoFit/>
          </a:bodyPr>
          <a:lstStyle/>
          <a:p>
            <a:pPr marL="0" marR="0" lvl="0" indent="0" algn="l" defTabSz="914355"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قصة الفصح</a:t>
            </a:r>
            <a:endParaRPr kumimoji="0" lang="en-US" sz="24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6456363" y="4724400"/>
            <a:ext cx="2465350" cy="953913"/>
          </a:xfrm>
          <a:prstGeom prst="rect">
            <a:avLst/>
          </a:prstGeom>
          <a:noFill/>
        </p:spPr>
        <p:txBody>
          <a:bodyPr wrap="none" lIns="91247" tIns="45624" rIns="91247" bIns="45624">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لوقا 24: 36-49</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يوحنا 20: 19-23</a:t>
            </a:r>
            <a:endParaRPr kumimoji="0" lang="en-US" sz="28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endParaRP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79513" y="4293097"/>
            <a:ext cx="5832648" cy="1485309"/>
          </a:xfrm>
          <a:prstGeom prst="rect">
            <a:avLst/>
          </a:prstGeom>
          <a:noFill/>
        </p:spPr>
        <p:txBody>
          <a:bodyPr wrap="square" lIns="129821" tIns="64912" rIns="129821" bIns="64912">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للتلاميذ</a:t>
            </a:r>
            <a:endPar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endParaRPr>
          </a:p>
        </p:txBody>
      </p:sp>
      <p:grpSp>
        <p:nvGrpSpPr>
          <p:cNvPr id="14" name="Group 13"/>
          <p:cNvGrpSpPr/>
          <p:nvPr/>
        </p:nvGrpSpPr>
        <p:grpSpPr>
          <a:xfrm>
            <a:off x="179512" y="188640"/>
            <a:ext cx="3456896" cy="1551664"/>
            <a:chOff x="5508104" y="620689"/>
            <a:chExt cx="3456896" cy="1551664"/>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6" name="TextBox 15"/>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61196981"/>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434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1505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5375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4528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69212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0623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9134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8084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737353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4299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831420624"/>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979987344"/>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79513" y="4293097"/>
            <a:ext cx="5832648" cy="1485291"/>
          </a:xfrm>
          <a:prstGeom prst="rect">
            <a:avLst/>
          </a:prstGeom>
          <a:noFill/>
        </p:spPr>
        <p:txBody>
          <a:bodyPr wrap="square" lIns="129802" tIns="64903" rIns="129802" bIns="64903">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lang="ar-JO" sz="4400" dirty="0">
                <a:cs typeface="Arial" panose="020B0604020202020204" pitchFamily="34" charset="0"/>
              </a:rPr>
              <a:t>لتوما</a:t>
            </a:r>
            <a:endPar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endParaRPr>
          </a:p>
        </p:txBody>
      </p:sp>
      <p:sp>
        <p:nvSpPr>
          <p:cNvPr id="10" name="TextBox 9"/>
          <p:cNvSpPr txBox="1"/>
          <p:nvPr/>
        </p:nvSpPr>
        <p:spPr>
          <a:xfrm>
            <a:off x="217234" y="137474"/>
            <a:ext cx="5284995" cy="676596"/>
          </a:xfrm>
          <a:prstGeom prst="rect">
            <a:avLst/>
          </a:prstGeom>
          <a:noFill/>
        </p:spPr>
        <p:txBody>
          <a:bodyPr wrap="square" lIns="91280" tIns="45640" rIns="91280" bIns="45640">
            <a:spAutoFit/>
          </a:bodyPr>
          <a:lstStyle/>
          <a:p>
            <a:pPr marL="0" marR="0" lvl="0" indent="0" algn="l" defTabSz="91327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24-29</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12" name="TextBox 11"/>
          <p:cNvSpPr txBox="1"/>
          <p:nvPr/>
        </p:nvSpPr>
        <p:spPr>
          <a:xfrm>
            <a:off x="217234" y="3834129"/>
            <a:ext cx="1272600" cy="418766"/>
          </a:xfrm>
          <a:prstGeom prst="rect">
            <a:avLst/>
          </a:prstGeom>
          <a:noFill/>
        </p:spPr>
        <p:txBody>
          <a:bodyPr wrap="none" lIns="64202" tIns="32098" rIns="64202" bIns="32098">
            <a:spAutoFit/>
          </a:bodyPr>
          <a:lstStyle/>
          <a:p>
            <a:pPr marL="0" marR="0" lvl="0" indent="0" algn="l" defTabSz="321199"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3" name="Group 12"/>
          <p:cNvGrpSpPr/>
          <p:nvPr/>
        </p:nvGrpSpPr>
        <p:grpSpPr>
          <a:xfrm>
            <a:off x="6443696" y="44625"/>
            <a:ext cx="3456896" cy="1551664"/>
            <a:chOff x="5508104" y="620689"/>
            <a:chExt cx="3456896" cy="1551664"/>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5" name="TextBox 14"/>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85489587"/>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5155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7173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3785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131627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2360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48318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5294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7588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5834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6922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4883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2047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3539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737939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98897"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latin typeface="Arial" panose="020B0604020202020204" pitchFamily="34" charset="0"/>
                <a:cs typeface="Arial" panose="020B0604020202020204" pitchFamily="34" charset="0"/>
              </a:rPr>
              <a:t>656</a:t>
            </a:r>
            <a:endParaRPr lang="en-US">
              <a:solidFill>
                <a:srgbClr val="000066"/>
              </a:solidFill>
              <a:latin typeface="Arial" panose="020B0604020202020204" pitchFamily="34" charset="0"/>
              <a:cs typeface="Arial" panose="020B0604020202020204" pitchFamily="34"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rtl="1" eaLnBrk="1" hangingPunct="1">
              <a:defRPr/>
            </a:pPr>
            <a:r>
              <a:rPr lang="ar-JO"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rPr>
              <a:t>أحداث يوحنا 12</a:t>
            </a:r>
            <a:endParaRPr lang="en-US"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endParaRPr>
          </a:p>
        </p:txBody>
      </p:sp>
      <p:sp>
        <p:nvSpPr>
          <p:cNvPr id="257029" name="Text Box 5"/>
          <p:cNvSpPr txBox="1">
            <a:spLocks noChangeArrowheads="1"/>
          </p:cNvSpPr>
          <p:nvPr/>
        </p:nvSpPr>
        <p:spPr bwMode="auto">
          <a:xfrm>
            <a:off x="5307603" y="5638800"/>
            <a:ext cx="3654835"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dirty="0">
                <a:solidFill>
                  <a:srgbClr val="FFFFCC"/>
                </a:solidFill>
                <a:latin typeface="Arial" panose="020B0604020202020204" pitchFamily="34" charset="0"/>
                <a:cs typeface="Arial" panose="020B0604020202020204" pitchFamily="34" charset="0"/>
              </a:rPr>
              <a:t>الدهن في بيت عنيا ١٢: ١-١١</a:t>
            </a:r>
            <a:endParaRPr lang="en-US" sz="2800" dirty="0">
              <a:solidFill>
                <a:srgbClr val="FFFFCC"/>
              </a:solidFill>
              <a:latin typeface="Arial" panose="020B0604020202020204" pitchFamily="34" charset="0"/>
              <a:cs typeface="Arial" panose="020B0604020202020204" pitchFamily="34" charset="0"/>
            </a:endParaRPr>
          </a:p>
        </p:txBody>
      </p:sp>
      <p:sp>
        <p:nvSpPr>
          <p:cNvPr id="257030" name="Text Box 6"/>
          <p:cNvSpPr txBox="1">
            <a:spLocks noChangeArrowheads="1"/>
          </p:cNvSpPr>
          <p:nvPr/>
        </p:nvSpPr>
        <p:spPr bwMode="auto">
          <a:xfrm>
            <a:off x="3774149" y="4165600"/>
            <a:ext cx="3969023"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dirty="0">
                <a:solidFill>
                  <a:srgbClr val="FFFFCC"/>
                </a:solidFill>
                <a:latin typeface="Arial" panose="020B0604020202020204" pitchFamily="34" charset="0"/>
                <a:cs typeface="Arial" panose="020B0604020202020204" pitchFamily="34" charset="0"/>
              </a:rPr>
              <a:t>الدخول الإنتصاري ١٢:١٢ - ٢٠</a:t>
            </a:r>
            <a:endParaRPr lang="en-US" sz="2800" dirty="0">
              <a:solidFill>
                <a:srgbClr val="FFFFCC"/>
              </a:solidFill>
              <a:latin typeface="Arial" panose="020B0604020202020204" pitchFamily="34" charset="0"/>
              <a:cs typeface="Arial" panose="020B0604020202020204" pitchFamily="34" charset="0"/>
            </a:endParaRPr>
          </a:p>
        </p:txBody>
      </p:sp>
      <p:sp>
        <p:nvSpPr>
          <p:cNvPr id="257031" name="Text Box 7"/>
          <p:cNvSpPr txBox="1">
            <a:spLocks noChangeArrowheads="1"/>
          </p:cNvSpPr>
          <p:nvPr/>
        </p:nvSpPr>
        <p:spPr bwMode="auto">
          <a:xfrm>
            <a:off x="3486118" y="2692400"/>
            <a:ext cx="1649478" cy="95394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dirty="0">
                <a:solidFill>
                  <a:srgbClr val="FFFFCC"/>
                </a:solidFill>
                <a:latin typeface="Arial" panose="020B0604020202020204" pitchFamily="34" charset="0"/>
                <a:cs typeface="Arial" panose="020B0604020202020204" pitchFamily="34" charset="0"/>
              </a:rPr>
              <a:t>التنبؤ بالموت</a:t>
            </a:r>
            <a:endParaRPr lang="en-US" sz="2800" dirty="0">
              <a:solidFill>
                <a:srgbClr val="FFFFCC"/>
              </a:solidFill>
              <a:latin typeface="Arial" panose="020B0604020202020204" pitchFamily="34" charset="0"/>
              <a:cs typeface="Arial" panose="020B0604020202020204" pitchFamily="34" charset="0"/>
            </a:endParaRPr>
          </a:p>
          <a:p>
            <a:pPr algn="ctr" rtl="1"/>
            <a:r>
              <a:rPr lang="en-US" sz="2800" dirty="0">
                <a:solidFill>
                  <a:srgbClr val="FFFFCC"/>
                </a:solidFill>
                <a:latin typeface="Arial" panose="020B0604020202020204" pitchFamily="34" charset="0"/>
                <a:cs typeface="Arial" panose="020B0604020202020204" pitchFamily="34" charset="0"/>
              </a:rPr>
              <a:t>١٢:٢١-٣٦</a:t>
            </a:r>
          </a:p>
        </p:txBody>
      </p:sp>
      <p:sp>
        <p:nvSpPr>
          <p:cNvPr id="257032" name="Text Box 8"/>
          <p:cNvSpPr txBox="1">
            <a:spLocks noChangeArrowheads="1"/>
          </p:cNvSpPr>
          <p:nvPr/>
        </p:nvSpPr>
        <p:spPr bwMode="auto">
          <a:xfrm>
            <a:off x="817765" y="1219200"/>
            <a:ext cx="4063600"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1" hangingPunct="1">
              <a:defRPr/>
            </a:pPr>
            <a:r>
              <a:rPr lang="ar-JO" sz="2800" b="1" dirty="0">
                <a:effectLst>
                  <a:glow rad="177800">
                    <a:schemeClr val="bg2"/>
                  </a:glow>
                </a:effectLst>
                <a:latin typeface="Arial" panose="020B0604020202020204" pitchFamily="34" charset="0"/>
                <a:cs typeface="Arial" panose="020B0604020202020204" pitchFamily="34" charset="0"/>
              </a:rPr>
              <a:t>ملخص عدم الإيمان ١٢: ٣٧-٥٠</a:t>
            </a:r>
            <a:endParaRPr lang="en-US" sz="2800" b="1" dirty="0">
              <a:effectLst>
                <a:glow rad="177800">
                  <a:schemeClr val="bg2"/>
                </a:glow>
              </a:effectLst>
              <a:latin typeface="Arial" panose="020B0604020202020204" pitchFamily="34" charset="0"/>
              <a:cs typeface="Arial" panose="020B0604020202020204" pitchFamily="34" charset="0"/>
            </a:endParaRP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endParaRPr lang="en-US">
              <a:latin typeface="Arial" panose="020B0604020202020204" pitchFamily="34" charset="0"/>
              <a:cs typeface="Arial" panose="020B0604020202020204" pitchFamily="34"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endParaRPr lang="en-US">
              <a:latin typeface="Arial" panose="020B0604020202020204" pitchFamily="34" charset="0"/>
              <a:cs typeface="Arial" panose="020B0604020202020204" pitchFamily="34"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endParaRPr lang="en-US">
              <a:latin typeface="Arial" panose="020B0604020202020204" pitchFamily="34" charset="0"/>
              <a:cs typeface="Arial" panose="020B0604020202020204" pitchFamily="34" charset="0"/>
            </a:endParaRPr>
          </a:p>
        </p:txBody>
      </p:sp>
      <p:sp>
        <p:nvSpPr>
          <p:cNvPr id="531467" name="Text Box 13"/>
          <p:cNvSpPr txBox="1">
            <a:spLocks noChangeArrowheads="1"/>
          </p:cNvSpPr>
          <p:nvPr/>
        </p:nvSpPr>
        <p:spPr bwMode="auto">
          <a:xfrm>
            <a:off x="8578858" y="7"/>
            <a:ext cx="530581"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66"/>
                </a:solidFill>
                <a:latin typeface="Arial" panose="020B0604020202020204" pitchFamily="34" charset="0"/>
                <a:cs typeface="Arial" panose="020B0604020202020204" pitchFamily="34" charset="0"/>
              </a:rPr>
              <a:t>64</a:t>
            </a:r>
            <a:endParaRPr lang="en-US" dirty="0">
              <a:solidFill>
                <a:srgbClr val="00006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828244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3737784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itchFamily="34" charset="0"/>
                <a:cs typeface="Arial" pitchFamily="34" charset="0"/>
              </a:rPr>
              <a:t>عطلة نهاية أسبوع نبوية</a:t>
            </a:r>
            <a:endParaRPr lang="en-US" altLang="en-US" b="1" dirty="0">
              <a:solidFill>
                <a:srgbClr val="FFFFFF"/>
              </a:solidFill>
              <a:latin typeface="Arial" pitchFamily="34" charset="0"/>
              <a:cs typeface="Arial"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يهودا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2546220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4" name="Rectangle 4"/>
          <p:cNvSpPr>
            <a:spLocks noGrp="1" noChangeArrowheads="1"/>
          </p:cNvSpPr>
          <p:nvPr>
            <p:ph type="title"/>
          </p:nvPr>
        </p:nvSpPr>
        <p:spPr>
          <a:xfrm>
            <a:off x="250825" y="188913"/>
            <a:ext cx="7058025" cy="2222500"/>
          </a:xfrm>
        </p:spPr>
        <p:txBody>
          <a:bodyPr/>
          <a:lstStyle/>
          <a:p>
            <a:pPr eaLnBrk="1" hangingPunct="1"/>
            <a:r>
              <a:rPr lang="ar-JO" sz="7200" b="1" dirty="0">
                <a:solidFill>
                  <a:schemeClr val="bg1"/>
                </a:solidFill>
                <a:latin typeface="Arial" panose="020B0604020202020204" pitchFamily="34" charset="0"/>
                <a:ea typeface="ＭＳ Ｐゴシック" charset="0"/>
                <a:cs typeface="Arial" panose="020B0604020202020204" pitchFamily="34" charset="0"/>
              </a:rPr>
              <a:t>من دحرج الحجر؟</a:t>
            </a:r>
            <a:endParaRPr lang="en-US" sz="7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43365" name="Rectangle 5"/>
          <p:cNvSpPr>
            <a:spLocks noChangeArrowheads="1"/>
          </p:cNvSpPr>
          <p:nvPr/>
        </p:nvSpPr>
        <p:spPr bwMode="auto">
          <a:xfrm>
            <a:off x="1676400" y="3573463"/>
            <a:ext cx="4551363" cy="3311525"/>
          </a:xfrm>
          <a:prstGeom prst="rect">
            <a:avLst/>
          </a:prstGeom>
          <a:noFill/>
          <a:ln>
            <a:noFill/>
          </a:ln>
          <a:effectLst>
            <a:outerShdw blurRad="63500" dist="63500" dir="13012194" algn="ctr" rotWithShape="0">
              <a:srgbClr val="0000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يمت مطلقاً</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قوة يسوع؟</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الرومان؟</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القادة اليهود؟</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التلاميذ؟</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5">
                                            <p:txEl>
                                              <p:pRg st="0" end="0"/>
                                            </p:txEl>
                                          </p:spTgt>
                                        </p:tgtEl>
                                        <p:attrNameLst>
                                          <p:attrName>style.visibility</p:attrName>
                                        </p:attrNameLst>
                                      </p:cBhvr>
                                      <p:to>
                                        <p:strVal val="visible"/>
                                      </p:to>
                                    </p:set>
                                    <p:animEffect transition="in" filter="dissolve">
                                      <p:cBhvr>
                                        <p:cTn id="7" dur="500"/>
                                        <p:tgtEl>
                                          <p:spTgt spid="1433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65">
                                            <p:txEl>
                                              <p:pRg st="1" end="1"/>
                                            </p:txEl>
                                          </p:spTgt>
                                        </p:tgtEl>
                                        <p:attrNameLst>
                                          <p:attrName>style.visibility</p:attrName>
                                        </p:attrNameLst>
                                      </p:cBhvr>
                                      <p:to>
                                        <p:strVal val="visible"/>
                                      </p:to>
                                    </p:set>
                                    <p:animEffect transition="in" filter="dissolve">
                                      <p:cBhvr>
                                        <p:cTn id="12" dur="500"/>
                                        <p:tgtEl>
                                          <p:spTgt spid="1433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65">
                                            <p:txEl>
                                              <p:pRg st="2" end="2"/>
                                            </p:txEl>
                                          </p:spTgt>
                                        </p:tgtEl>
                                        <p:attrNameLst>
                                          <p:attrName>style.visibility</p:attrName>
                                        </p:attrNameLst>
                                      </p:cBhvr>
                                      <p:to>
                                        <p:strVal val="visible"/>
                                      </p:to>
                                    </p:set>
                                    <p:animEffect transition="in" filter="dissolve">
                                      <p:cBhvr>
                                        <p:cTn id="17" dur="500"/>
                                        <p:tgtEl>
                                          <p:spTgt spid="1433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365">
                                            <p:txEl>
                                              <p:pRg st="3" end="3"/>
                                            </p:txEl>
                                          </p:spTgt>
                                        </p:tgtEl>
                                        <p:attrNameLst>
                                          <p:attrName>style.visibility</p:attrName>
                                        </p:attrNameLst>
                                      </p:cBhvr>
                                      <p:to>
                                        <p:strVal val="visible"/>
                                      </p:to>
                                    </p:set>
                                    <p:animEffect transition="in" filter="dissolve">
                                      <p:cBhvr>
                                        <p:cTn id="22" dur="500"/>
                                        <p:tgtEl>
                                          <p:spTgt spid="1433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3365">
                                            <p:txEl>
                                              <p:pRg st="4" end="4"/>
                                            </p:txEl>
                                          </p:spTgt>
                                        </p:tgtEl>
                                        <p:attrNameLst>
                                          <p:attrName>style.visibility</p:attrName>
                                        </p:attrNameLst>
                                      </p:cBhvr>
                                      <p:to>
                                        <p:strVal val="visible"/>
                                      </p:to>
                                    </p:set>
                                    <p:animEffect transition="in" filter="dissolve">
                                      <p:cBhvr>
                                        <p:cTn id="27" dur="500"/>
                                        <p:tgtEl>
                                          <p:spTgt spid="1433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build="p" autoUpdateAnimBg="0"/>
    </p:bld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Peter's Denia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39238" cy="952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1" name="Rectangle 3"/>
          <p:cNvSpPr>
            <a:spLocks noGrp="1" noChangeArrowheads="1"/>
          </p:cNvSpPr>
          <p:nvPr>
            <p:ph type="title"/>
          </p:nvPr>
        </p:nvSpPr>
        <p:spPr/>
        <p:txBody>
          <a:bodyPr/>
          <a:lstStyle/>
          <a:p>
            <a:pPr eaLnBrk="1" hangingPunct="1"/>
            <a:r>
              <a:rPr lang="ar-JO" dirty="0">
                <a:latin typeface="Arial" panose="020B0604020202020204" pitchFamily="34" charset="0"/>
                <a:ea typeface="ＭＳ Ｐゴシック" charset="0"/>
                <a:cs typeface="Arial" panose="020B0604020202020204" pitchFamily="34" charset="0"/>
              </a:rPr>
              <a:t>ما الذي يتطلبه الأمر لتغيير بطرس اليائس؟</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gravecloth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601200"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59" name="Rectangle 3"/>
          <p:cNvSpPr>
            <a:spLocks noGrp="1" noChangeArrowheads="1"/>
          </p:cNvSpPr>
          <p:nvPr>
            <p:ph type="title"/>
          </p:nvPr>
        </p:nvSpPr>
        <p:spPr>
          <a:xfrm>
            <a:off x="3581400" y="274638"/>
            <a:ext cx="1981200" cy="3306762"/>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أكفان</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فارغة</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5387639"/>
      </p:ext>
    </p:extLst>
  </p:cSld>
  <p:clrMapOvr>
    <a:masterClrMapping/>
  </p:clrMapOvr>
  <p:transition/>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5" name="Picture 3" descr="jesusascend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799" y="0"/>
            <a:ext cx="4933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7444" name="Rectangle 4"/>
          <p:cNvSpPr>
            <a:spLocks noGrp="1" noChangeArrowheads="1"/>
          </p:cNvSpPr>
          <p:nvPr>
            <p:ph type="title"/>
          </p:nvPr>
        </p:nvSpPr>
        <p:spPr>
          <a:xfrm>
            <a:off x="2971800" y="304800"/>
            <a:ext cx="6096000" cy="1600200"/>
          </a:xfrm>
          <a:solidFill>
            <a:schemeClr val="tx1"/>
          </a:solidFill>
          <a:effectLst>
            <a:outerShdw blurRad="63500" dist="53882" dir="2700000" algn="ctr" rotWithShape="0">
              <a:srgbClr val="000000">
                <a:alpha val="74997"/>
              </a:srgbClr>
            </a:outerShdw>
          </a:effectLst>
        </p:spPr>
        <p:txBody>
          <a:bodyPr/>
          <a:lstStyle/>
          <a:p>
            <a:pPr eaLnBrk="1" hangingPunct="1">
              <a:defRPr/>
            </a:pPr>
            <a:r>
              <a:rPr lang="ar-JO" altLang="ja-JP" sz="4000" b="1"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لماذا كتب يوحنا                     عن معجزات يسوع؟</a:t>
            </a:r>
            <a:endParaRPr lang="en-US" sz="4000"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957445" name="Rectangle 5"/>
          <p:cNvSpPr>
            <a:spLocks noChangeArrowheads="1"/>
          </p:cNvSpPr>
          <p:nvPr/>
        </p:nvSpPr>
        <p:spPr bwMode="auto">
          <a:xfrm>
            <a:off x="3733800" y="4114800"/>
            <a:ext cx="5410200" cy="2743200"/>
          </a:xfrm>
          <a:prstGeom prst="rect">
            <a:avLst/>
          </a:prstGeom>
          <a:gradFill rotWithShape="1">
            <a:gsLst>
              <a:gs pos="0">
                <a:srgbClr val="000099"/>
              </a:gs>
              <a:gs pos="100000">
                <a:srgbClr val="000047"/>
              </a:gs>
            </a:gsLst>
            <a:lin ang="5400000" scaled="1"/>
          </a:gradFill>
          <a:ln w="9525">
            <a:noFill/>
            <a:miter lim="800000"/>
            <a:headEnd/>
            <a:tailEnd/>
          </a:ln>
          <a:effectLst>
            <a:outerShdw blurRad="63500" dist="53882" dir="2700000" algn="ctr" rotWithShape="0">
              <a:srgbClr val="000000">
                <a:alpha val="74997"/>
              </a:srgbClr>
            </a:outerShdw>
          </a:effectLst>
        </p:spPr>
        <p:txBody>
          <a:bodyPr lIns="91275" tIns="45638" rIns="91275" bIns="45638" anchor="ctr"/>
          <a:lstStyle/>
          <a:p>
            <a:pPr marL="175906" indent="-175906" algn="r">
              <a:spcBef>
                <a:spcPct val="20000"/>
              </a:spcBef>
              <a:buClr>
                <a:srgbClr val="FFCC66"/>
              </a:buClr>
              <a:buSzPct val="80000"/>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وأما هذه فقد كتبت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لتؤمنوا</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أن يسوع هو المسيح ابن الله ولكي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تكون لكم </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إذا آمنتم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حياة</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باسمه (يوحنا 20: 31)</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4800600" y="2286000"/>
            <a:ext cx="3962400" cy="1600200"/>
          </a:xfrm>
          <a:prstGeom prst="rect">
            <a:avLst/>
          </a:prstGeom>
          <a:noFill/>
          <a:ln w="9525">
            <a:noFill/>
            <a:miter lim="800000"/>
            <a:headEnd/>
            <a:tailEnd/>
          </a:ln>
          <a:effectLst>
            <a:outerShdw blurRad="63500" dist="53882"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hlink"/>
              </a:buClr>
              <a:buSzPct val="80000"/>
              <a:buFont typeface="Wingdings" charset="0"/>
              <a:buChar char="n"/>
              <a:defRPr/>
            </a:pPr>
            <a:r>
              <a:rPr lang="ar-JO" sz="3200" dirty="0">
                <a:effectLst>
                  <a:outerShdw blurRad="38100" dist="38100" dir="2700000" algn="tl">
                    <a:srgbClr val="000000"/>
                  </a:outerShdw>
                </a:effectLst>
                <a:latin typeface="Arial" panose="020B0604020202020204" pitchFamily="34" charset="0"/>
                <a:cs typeface="Arial" panose="020B0604020202020204" pitchFamily="34" charset="0"/>
              </a:rPr>
              <a:t>حتى يكون لك حياة أبدية بالإيمان به</a:t>
            </a:r>
            <a:endParaRPr lang="en-US" sz="32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7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5" grpId="0" animBg="1"/>
      <p:bldP spid="6" grpId="0"/>
    </p:bld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Resurr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9163" y="0"/>
            <a:ext cx="56848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5" name="Rectangle 3"/>
          <p:cNvSpPr>
            <a:spLocks noGrp="1" noChangeArrowheads="1"/>
          </p:cNvSpPr>
          <p:nvPr>
            <p:ph type="title"/>
          </p:nvPr>
        </p:nvSpPr>
        <p:spPr>
          <a:xfrm>
            <a:off x="381000" y="304800"/>
            <a:ext cx="8382000" cy="914400"/>
          </a:xfrm>
          <a:effectLst>
            <a:outerShdw blurRad="63500" dist="74053" dir="19742175" algn="ctr" rotWithShape="0">
              <a:srgbClr val="000000">
                <a:alpha val="74998"/>
              </a:srgbClr>
            </a:outerShdw>
          </a:effectLst>
        </p:spPr>
        <p:txBody>
          <a:bodyPr/>
          <a:lstStyle/>
          <a:p>
            <a:pPr marL="1085850" indent="-1085850" algn="r" eaLnBrk="1" hangingPunct="1"/>
            <a:r>
              <a:rPr lang="ar-JO" sz="4800" b="1" dirty="0">
                <a:solidFill>
                  <a:schemeClr val="tx1"/>
                </a:solidFill>
                <a:latin typeface="Arial" panose="020B0604020202020204" pitchFamily="34" charset="0"/>
                <a:ea typeface="SimSun" charset="0"/>
                <a:cs typeface="Arial" panose="020B0604020202020204" pitchFamily="34" charset="0"/>
              </a:rPr>
              <a:t>الفكرة الرئيسية في يوحنا</a:t>
            </a:r>
            <a:endParaRPr lang="en-US" sz="4800" b="1" dirty="0">
              <a:solidFill>
                <a:schemeClr val="tx1"/>
              </a:solidFill>
              <a:latin typeface="Arial" panose="020B0604020202020204" pitchFamily="34" charset="0"/>
              <a:ea typeface="SimSun" charset="0"/>
              <a:cs typeface="Arial" panose="020B0604020202020204" pitchFamily="34" charset="0"/>
            </a:endParaRPr>
          </a:p>
        </p:txBody>
      </p:sp>
      <p:sp>
        <p:nvSpPr>
          <p:cNvPr id="141316" name="Text Box 4"/>
          <p:cNvSpPr txBox="1">
            <a:spLocks noChangeArrowheads="1"/>
          </p:cNvSpPr>
          <p:nvPr/>
        </p:nvSpPr>
        <p:spPr bwMode="auto">
          <a:xfrm>
            <a:off x="838200" y="2133600"/>
            <a:ext cx="7772400" cy="3019425"/>
          </a:xfrm>
          <a:prstGeom prst="rect">
            <a:avLst/>
          </a:prstGeom>
          <a:noFill/>
          <a:ln>
            <a:noFill/>
          </a:ln>
          <a:effectLst>
            <a:outerShdw blurRad="63500" dist="74053" dir="19742175"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إن قيامة يسوع تقابل كل واحد منا عند </a:t>
            </a:r>
            <a:r>
              <a:rPr kumimoji="0" lang="ar-JO" altLang="zh-CN" sz="4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حاجته</a:t>
            </a: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(يوحنا 20).</a:t>
            </a:r>
            <a:endPar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3898455411"/>
      </p:ext>
    </p:extLst>
  </p:cSld>
  <p:clrMapOvr>
    <a:masterClrMapping/>
  </p:clrMapOvr>
  <p:transition/>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3205"/>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748201280"/>
              </p:ext>
            </p:extLst>
          </p:nvPr>
        </p:nvGraphicFramePr>
        <p:xfrm>
          <a:off x="1" y="672595"/>
          <a:ext cx="9144001" cy="6017585"/>
        </p:xfrm>
        <a:graphic>
          <a:graphicData uri="http://schemas.openxmlformats.org/drawingml/2006/table">
            <a:tbl>
              <a:tblPr/>
              <a:tblGrid>
                <a:gridCol w="1807215">
                  <a:extLst>
                    <a:ext uri="{9D8B030D-6E8A-4147-A177-3AD203B41FA5}">
                      <a16:colId xmlns:a16="http://schemas.microsoft.com/office/drawing/2014/main" val="20000"/>
                    </a:ext>
                  </a:extLst>
                </a:gridCol>
                <a:gridCol w="3469854">
                  <a:extLst>
                    <a:ext uri="{9D8B030D-6E8A-4147-A177-3AD203B41FA5}">
                      <a16:colId xmlns:a16="http://schemas.microsoft.com/office/drawing/2014/main" val="20001"/>
                    </a:ext>
                  </a:extLst>
                </a:gridCol>
                <a:gridCol w="3866932">
                  <a:extLst>
                    <a:ext uri="{9D8B030D-6E8A-4147-A177-3AD203B41FA5}">
                      <a16:colId xmlns:a16="http://schemas.microsoft.com/office/drawing/2014/main" val="20002"/>
                    </a:ext>
                  </a:extLst>
                </a:gridCol>
              </a:tblGrid>
              <a:tr h="6905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90361">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المعنى</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الأساسي</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الخلاص</a:t>
                      </a:r>
                      <a:r>
                        <a:rPr lang="ar-JO" sz="2800" b="1" baseline="0" dirty="0">
                          <a:effectLst/>
                          <a:latin typeface="Arial"/>
                          <a:ea typeface="Times New Roman"/>
                          <a:cs typeface="Arial"/>
                        </a:rPr>
                        <a:t> من عقوبة الخطية إلى الأبد ( خلاص مرة، خلاص للأبد)</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u="sng" dirty="0">
                          <a:effectLst/>
                          <a:latin typeface="Arial"/>
                          <a:ea typeface="Times New Roman"/>
                          <a:cs typeface="Arial"/>
                        </a:rPr>
                        <a:t>معرفة</a:t>
                      </a:r>
                      <a:r>
                        <a:rPr lang="ar-JO" sz="2800" b="1" baseline="0" dirty="0">
                          <a:effectLst/>
                          <a:latin typeface="Arial"/>
                          <a:ea typeface="Times New Roman"/>
                          <a:cs typeface="Arial"/>
                        </a:rPr>
                        <a:t> أننا خلصنا من عقوبة الخطية للأبد</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36686">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التعريف</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عمل الله الذي يضمن أن عطية الخلاص عندما يتم قبولها مرة ستكون للأبد ولا يمكن فقدانها</a:t>
                      </a:r>
                      <a:r>
                        <a:rPr lang="ar-JO" sz="2800" b="1" baseline="0" dirty="0">
                          <a:effectLst/>
                          <a:latin typeface="Arial"/>
                          <a:ea typeface="Times New Roman"/>
                          <a:cs typeface="Arial"/>
                        </a:rPr>
                        <a:t> (رايري، اللاهوت الأساسي، 328)</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ar-JO" sz="2800" b="1" dirty="0">
                          <a:effectLst/>
                          <a:latin typeface="Arial"/>
                          <a:ea typeface="Times New Roman"/>
                          <a:cs typeface="Arial"/>
                        </a:rPr>
                        <a:t>إدراك حق الضمان الأبدي أو الثبات (رايري،</a:t>
                      </a:r>
                      <a:r>
                        <a:rPr lang="ar-JO" sz="2800" b="1" baseline="0" dirty="0">
                          <a:effectLst/>
                          <a:latin typeface="Arial"/>
                          <a:ea typeface="Times New Roman"/>
                          <a:cs typeface="Arial"/>
                        </a:rPr>
                        <a:t> اللاهوت الأساسي، 328)</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67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83498341"/>
      </p:ext>
    </p:extLst>
  </p:cSld>
  <p:clrMapOvr>
    <a:masterClrMapping/>
  </p:clrMapOvr>
  <p:transition/>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4819"/>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nvGraphicFramePr>
        <p:xfrm>
          <a:off x="-9159" y="670983"/>
          <a:ext cx="9153159" cy="6265079"/>
        </p:xfrm>
        <a:graphic>
          <a:graphicData uri="http://schemas.openxmlformats.org/drawingml/2006/table">
            <a:tbl>
              <a:tblPr/>
              <a:tblGrid>
                <a:gridCol w="1837959">
                  <a:extLst>
                    <a:ext uri="{9D8B030D-6E8A-4147-A177-3AD203B41FA5}">
                      <a16:colId xmlns:a16="http://schemas.microsoft.com/office/drawing/2014/main" val="20000"/>
                    </a:ext>
                  </a:extLst>
                </a:gridCol>
                <a:gridCol w="3444639">
                  <a:extLst>
                    <a:ext uri="{9D8B030D-6E8A-4147-A177-3AD203B41FA5}">
                      <a16:colId xmlns:a16="http://schemas.microsoft.com/office/drawing/2014/main" val="20001"/>
                    </a:ext>
                  </a:extLst>
                </a:gridCol>
                <a:gridCol w="3870561">
                  <a:extLst>
                    <a:ext uri="{9D8B030D-6E8A-4147-A177-3AD203B41FA5}">
                      <a16:colId xmlns:a16="http://schemas.microsoft.com/office/drawing/2014/main" val="20002"/>
                    </a:ext>
                  </a:extLst>
                </a:gridCol>
              </a:tblGrid>
              <a:tr h="7136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خدمة</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الروح</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الختم (أف 1: 13-14)</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التأكيد (رو 8: 15-17)</a:t>
                      </a: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18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المؤمن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مركزه كابن لله                (رو 8: 16ب)</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التطبيق أو الثقة (رو 8: 16أ)</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المستلمون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كل المؤمنون يمتلكونها</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بعض المؤمنون يشككون</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204">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الديمومة</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 </a:t>
                      </a:r>
                      <a:r>
                        <a:rPr lang="ar-JO" sz="2400" b="1" dirty="0">
                          <a:effectLst/>
                          <a:latin typeface="Arial"/>
                          <a:ea typeface="Times New Roman"/>
                          <a:cs typeface="Arial"/>
                        </a:rPr>
                        <a:t>لا يمكن فقدانها (يو 6: 39-40، 10: 27-29، رو 8: 30، 38-39، عب 7: 25)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يمكن فقدانه ( لهذا السبب كتب يوحنا 1 يو 5: 11-13)</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3755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ترانيم</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لأني عالم بمن آمنت</a:t>
                      </a:r>
                      <a:endParaRPr lang="en-US" sz="2800" b="1" dirty="0">
                        <a:effectLst/>
                        <a:latin typeface="Arial"/>
                        <a:ea typeface="Times New Roman"/>
                        <a:cs typeface="Arial"/>
                      </a:endParaRPr>
                    </a:p>
                    <a:p>
                      <a:pPr algn="ctr">
                        <a:spcAft>
                          <a:spcPts val="0"/>
                        </a:spcAft>
                        <a:tabLst>
                          <a:tab pos="736600" algn="l"/>
                          <a:tab pos="1536700" algn="l"/>
                          <a:tab pos="4114800" algn="l"/>
                          <a:tab pos="5143500" algn="l"/>
                        </a:tabLst>
                      </a:pPr>
                      <a:r>
                        <a:rPr lang="ar-JO" sz="2800" b="1" dirty="0">
                          <a:effectLst/>
                          <a:latin typeface="Arial"/>
                          <a:ea typeface="Times New Roman"/>
                          <a:cs typeface="Arial"/>
                        </a:rPr>
                        <a:t>في المسيح وحده </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الصخرة القوية</a:t>
                      </a:r>
                      <a:r>
                        <a:rPr lang="en-US" sz="2800" b="1" dirty="0">
                          <a:effectLst/>
                          <a:latin typeface="Arial"/>
                          <a:ea typeface="Times New Roman"/>
                          <a:cs typeface="Arial"/>
                        </a:rPr>
                        <a:t> </a:t>
                      </a:r>
                    </a:p>
                    <a:p>
                      <a:pPr algn="l">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التأكيد المبارك</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الآن أنا أنتمي ليسوع</a:t>
                      </a:r>
                      <a:r>
                        <a:rPr lang="en-US" sz="2800" b="1" dirty="0">
                          <a:effectLst/>
                          <a:latin typeface="Arial"/>
                          <a:ea typeface="Times New Roman"/>
                          <a:cs typeface="Arial"/>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rPr>
              <a:t>67</a:t>
            </a:r>
            <a:endParaRPr kumimoji="0" lang="en-US"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22019367"/>
      </p:ext>
    </p:extLst>
  </p:cSld>
  <p:clrMapOvr>
    <a:masterClrMapping/>
  </p:clrMapOvr>
  <p:transition/>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62" name="Text Box 6"/>
          <p:cNvSpPr txBox="1">
            <a:spLocks noChangeArrowheads="1"/>
          </p:cNvSpPr>
          <p:nvPr/>
        </p:nvSpPr>
        <p:spPr bwMode="auto">
          <a:xfrm>
            <a:off x="152400" y="1447826"/>
            <a:ext cx="44196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charset="0"/>
                <a:ea typeface="ＭＳ Ｐゴシック" charset="0"/>
                <a:cs typeface="Arial" charset="0"/>
              </a:rPr>
              <a:t>إنجيلي</a:t>
            </a:r>
            <a:endPar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تؤمنوا</a:t>
            </a: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9620" name="Rectangle 1031"/>
          <p:cNvSpPr>
            <a:spLocks noGrp="1" noChangeArrowheads="1"/>
          </p:cNvSpPr>
          <p:nvPr>
            <p:ph type="title" idx="4294967295"/>
          </p:nvPr>
        </p:nvSpPr>
        <p:spPr>
          <a:xfrm>
            <a:off x="990600" y="152461"/>
            <a:ext cx="7010400" cy="645884"/>
          </a:xfrm>
          <a:solidFill>
            <a:schemeClr val="accent3">
              <a:lumMod val="10000"/>
            </a:schemeClr>
          </a:solidFill>
        </p:spPr>
        <p:txBody>
          <a:bodyPr lIns="90993" tIns="45499" rIns="90993" bIns="45499" anchor="t">
            <a:spAutoFit/>
          </a:bodyPr>
          <a:lstStyle/>
          <a:p>
            <a:pPr eaLnBrk="1" hangingPunct="1">
              <a:defRPr/>
            </a:pPr>
            <a:r>
              <a:rPr lang="ar-JO" altLang="zh-CN" sz="3600" b="1" dirty="0">
                <a:solidFill>
                  <a:schemeClr val="tx1"/>
                </a:solidFill>
                <a:latin typeface="Arial" charset="0"/>
                <a:ea typeface="ＭＳ Ｐゴシック" charset="0"/>
                <a:cs typeface="Arial" charset="0"/>
              </a:rPr>
              <a:t>المتغيرات النصية في يوحنا 20: 31</a:t>
            </a:r>
            <a:endParaRPr lang="en-US" sz="3600" b="1" dirty="0">
              <a:solidFill>
                <a:schemeClr val="tx1"/>
              </a:solidFill>
              <a:latin typeface="Arial" charset="0"/>
              <a:ea typeface="ＭＳ Ｐゴシック" charset="0"/>
              <a:cs typeface="Arial" charset="0"/>
            </a:endParaRPr>
          </a:p>
        </p:txBody>
      </p:sp>
      <p:sp>
        <p:nvSpPr>
          <p:cNvPr id="414724" name="Text Box 3"/>
          <p:cNvSpPr txBox="1">
            <a:spLocks noChangeArrowheads="1"/>
          </p:cNvSpPr>
          <p:nvPr/>
        </p:nvSpPr>
        <p:spPr bwMode="auto">
          <a:xfrm>
            <a:off x="8462991" y="26"/>
            <a:ext cx="703136"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ext Box 6"/>
          <p:cNvSpPr txBox="1">
            <a:spLocks noChangeArrowheads="1"/>
          </p:cNvSpPr>
          <p:nvPr/>
        </p:nvSpPr>
        <p:spPr bwMode="auto">
          <a:xfrm>
            <a:off x="4724400" y="1447823"/>
            <a:ext cx="43434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charset="0"/>
                <a:ea typeface="ＭＳ Ｐゴシック" charset="0"/>
                <a:cs typeface="Arial" charset="0"/>
              </a:rPr>
              <a:t>تنويري</a:t>
            </a:r>
            <a:endPar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تستمروا في الإيمان </a:t>
            </a: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2" name="Group 12"/>
          <p:cNvGrpSpPr>
            <a:grpSpLocks/>
          </p:cNvGrpSpPr>
          <p:nvPr/>
        </p:nvGrpSpPr>
        <p:grpSpPr bwMode="auto">
          <a:xfrm>
            <a:off x="152400" y="4267261"/>
            <a:ext cx="4419600" cy="2124075"/>
            <a:chOff x="76200" y="4338935"/>
            <a:chExt cx="4343400" cy="2040874"/>
          </a:xfrm>
        </p:grpSpPr>
        <p:sp>
          <p:nvSpPr>
            <p:cNvPr id="8" name="Text Box 6"/>
            <p:cNvSpPr txBox="1">
              <a:spLocks noChangeArrowheads="1"/>
            </p:cNvSpPr>
            <p:nvPr/>
          </p:nvSpPr>
          <p:spPr bwMode="auto">
            <a:xfrm>
              <a:off x="76200" y="4338935"/>
              <a:ext cx="4343400" cy="2040874"/>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charset="0"/>
                  <a:ea typeface="Arial" charset="0"/>
                  <a:cs typeface="Arial" charset="0"/>
                </a:rPr>
                <a:t>Aorist Subjunctive</a:t>
              </a:r>
              <a:endPar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i-na pisteu,</a:t>
              </a:r>
              <a:r>
                <a:rPr kumimoji="0" lang="en-US" altLang="zh-CN" sz="3600" b="1" i="0" u="none" strike="noStrike" kern="1200" cap="none" spc="0" normalizeH="0" baseline="0" noProof="0">
                  <a:ln>
                    <a:noFill/>
                  </a:ln>
                  <a:solidFill>
                    <a:srgbClr val="FCE20C"/>
                  </a:solidFill>
                  <a:effectLst/>
                  <a:uLnTx/>
                  <a:uFillTx/>
                  <a:latin typeface="Bwgrki" charset="0"/>
                  <a:ea typeface="Arial" charset="0"/>
                  <a:cs typeface="Arial" charset="0"/>
                </a:rPr>
                <a:t>s</a:t>
              </a: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hte</a:t>
              </a:r>
              <a:endParaRPr kumimoji="0" lang="en-US" altLang="zh-CN" sz="24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37 manuscripts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Many but later manuscripts</a:t>
              </a:r>
            </a:p>
          </p:txBody>
        </p:sp>
        <p:pic>
          <p:nvPicPr>
            <p:cNvPr id="414731" name="Picture 10" descr="John 20.31 ao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5971" y="4374664"/>
              <a:ext cx="4117427" cy="1999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3"/>
          <p:cNvGrpSpPr>
            <a:grpSpLocks/>
          </p:cNvGrpSpPr>
          <p:nvPr/>
        </p:nvGrpSpPr>
        <p:grpSpPr bwMode="auto">
          <a:xfrm>
            <a:off x="4724400" y="4272024"/>
            <a:ext cx="4343400" cy="2124075"/>
            <a:chOff x="4648200" y="4343400"/>
            <a:chExt cx="4343400" cy="2123658"/>
          </a:xfrm>
        </p:grpSpPr>
        <p:sp>
          <p:nvSpPr>
            <p:cNvPr id="10" name="Text Box 6"/>
            <p:cNvSpPr txBox="1">
              <a:spLocks noChangeArrowheads="1"/>
            </p:cNvSpPr>
            <p:nvPr/>
          </p:nvSpPr>
          <p:spPr bwMode="auto">
            <a:xfrm>
              <a:off x="4648200" y="4343400"/>
              <a:ext cx="4343400" cy="212365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charset="0"/>
                  <a:ea typeface="Arial" charset="0"/>
                  <a:cs typeface="Arial" charset="0"/>
                </a:rPr>
                <a:t>Present Subjunctive</a:t>
              </a:r>
              <a:endPar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i-na pisteu,hte</a:t>
              </a:r>
              <a:endParaRPr kumimoji="0" lang="en-US" altLang="zh-CN" sz="40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p</a:t>
              </a:r>
              <a:r>
                <a:rPr kumimoji="0" lang="en-US" altLang="zh-CN" sz="3600" b="1" i="0" u="none" strike="noStrike" kern="1200" cap="none" spc="0" normalizeH="0" baseline="30000" noProof="0">
                  <a:ln>
                    <a:noFill/>
                  </a:ln>
                  <a:solidFill>
                    <a:srgbClr val="FFFFFF"/>
                  </a:solidFill>
                  <a:effectLst/>
                  <a:uLnTx/>
                  <a:uFillTx/>
                  <a:latin typeface="Arial" charset="0"/>
                  <a:ea typeface="Arial" charset="0"/>
                  <a:cs typeface="Arial" charset="0"/>
                </a:rPr>
                <a:t>66</a:t>
              </a: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 &amp; </a:t>
              </a:r>
              <a:r>
                <a:rPr kumimoji="0" lang="en-US" altLang="zh-CN" sz="4800" b="1" i="0" u="none" strike="noStrike" kern="1200" cap="none" spc="0" normalizeH="0" baseline="0" noProof="0">
                  <a:ln>
                    <a:noFill/>
                  </a:ln>
                  <a:solidFill>
                    <a:srgbClr val="FFFFFF"/>
                  </a:solidFill>
                  <a:effectLst/>
                  <a:uLnTx/>
                  <a:uFillTx/>
                  <a:latin typeface="Bwhebb" charset="0"/>
                  <a:ea typeface="ＭＳ Ｐゴシック" charset="-128"/>
                  <a:cs typeface="ＭＳ Ｐゴシック" charset="-128"/>
                </a:rPr>
                <a:t>a</a:t>
              </a: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a:t>
              </a:r>
              <a:b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Few but early manuscripts</a:t>
              </a:r>
            </a:p>
          </p:txBody>
        </p:sp>
        <p:pic>
          <p:nvPicPr>
            <p:cNvPr id="414729" name="Picture 11" descr="John 20.31 pres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5987" y="4419600"/>
              <a:ext cx="4189413" cy="2024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 name="Rectangle 3">
            <a:extLst>
              <a:ext uri="{FF2B5EF4-FFF2-40B4-BE49-F238E27FC236}">
                <a16:creationId xmlns:a16="http://schemas.microsoft.com/office/drawing/2014/main" id="{2710CFFB-F6D3-16A6-8DDE-1167C39CD4D6}"/>
              </a:ext>
            </a:extLst>
          </p:cNvPr>
          <p:cNvSpPr/>
          <p:nvPr/>
        </p:nvSpPr>
        <p:spPr bwMode="auto">
          <a:xfrm>
            <a:off x="990600" y="4304448"/>
            <a:ext cx="2933328" cy="470070"/>
          </a:xfrm>
          <a:prstGeom prst="rect">
            <a:avLst/>
          </a:prstGeom>
          <a:ln>
            <a:noFill/>
            <a:headEnd type="none" w="sm" len="sm"/>
            <a:tailEnd type="none" w="sm" len="sm"/>
          </a:ln>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Times New Roman" pitchFamily="-108" charset="0"/>
                <a:ea typeface="+mn-ea"/>
                <a:cs typeface="+mn-cs"/>
              </a:rPr>
              <a:t>صيغة شرطية</a:t>
            </a:r>
            <a:endParaRPr kumimoji="0" lang="en-US" sz="2400" b="1" i="0" u="sng" strike="noStrike" kern="1200" cap="none" spc="0" normalizeH="0" baseline="0" noProof="0" dirty="0">
              <a:ln>
                <a:noFill/>
              </a:ln>
              <a:solidFill>
                <a:srgbClr val="FFFF00"/>
              </a:solidFill>
              <a:effectLst/>
              <a:uLnTx/>
              <a:uFillTx/>
              <a:latin typeface="Times New Roman" pitchFamily="-108" charset="0"/>
              <a:ea typeface="+mn-ea"/>
              <a:cs typeface="+mn-cs"/>
            </a:endParaRPr>
          </a:p>
        </p:txBody>
      </p:sp>
      <p:sp>
        <p:nvSpPr>
          <p:cNvPr id="5" name="Rectangle 4">
            <a:extLst>
              <a:ext uri="{FF2B5EF4-FFF2-40B4-BE49-F238E27FC236}">
                <a16:creationId xmlns:a16="http://schemas.microsoft.com/office/drawing/2014/main" id="{28A412B4-947F-BB56-A12B-380285149BFE}"/>
              </a:ext>
            </a:extLst>
          </p:cNvPr>
          <p:cNvSpPr/>
          <p:nvPr/>
        </p:nvSpPr>
        <p:spPr bwMode="auto">
          <a:xfrm>
            <a:off x="395537" y="5572862"/>
            <a:ext cx="4024064" cy="799964"/>
          </a:xfrm>
          <a:prstGeom prst="rect">
            <a:avLst/>
          </a:prstGeom>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08" charset="0"/>
                <a:ea typeface="+mn-ea"/>
                <a:cs typeface="+mn-cs"/>
              </a:rPr>
              <a:t>37 مخطوطة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08" charset="0"/>
                <a:ea typeface="+mn-ea"/>
                <a:cs typeface="+mn-cs"/>
              </a:rPr>
              <a:t>مخطوطات كثيرة ولكن متأخرة</a:t>
            </a:r>
          </a:p>
        </p:txBody>
      </p:sp>
      <p:sp>
        <p:nvSpPr>
          <p:cNvPr id="6" name="Rectangle 5">
            <a:extLst>
              <a:ext uri="{FF2B5EF4-FFF2-40B4-BE49-F238E27FC236}">
                <a16:creationId xmlns:a16="http://schemas.microsoft.com/office/drawing/2014/main" id="{4700B6B1-233E-17A5-1B51-A83D3DD62972}"/>
              </a:ext>
            </a:extLst>
          </p:cNvPr>
          <p:cNvSpPr/>
          <p:nvPr/>
        </p:nvSpPr>
        <p:spPr bwMode="auto">
          <a:xfrm>
            <a:off x="5257801" y="4304448"/>
            <a:ext cx="3205189" cy="470064"/>
          </a:xfrm>
          <a:prstGeom prst="rect">
            <a:avLst/>
          </a:prstGeom>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Times New Roman" pitchFamily="-108" charset="0"/>
                <a:ea typeface="+mn-ea"/>
                <a:cs typeface="+mn-cs"/>
              </a:rPr>
              <a:t>صيغة شرطية حالية</a:t>
            </a:r>
            <a:endParaRPr kumimoji="0" lang="en-US" sz="2400" b="1" i="0" u="sng" strike="noStrike" kern="1200" cap="none" spc="0" normalizeH="0" baseline="0" noProof="0" dirty="0">
              <a:ln>
                <a:noFill/>
              </a:ln>
              <a:solidFill>
                <a:srgbClr val="FFFF00"/>
              </a:solidFill>
              <a:effectLst/>
              <a:uLnTx/>
              <a:uFillTx/>
              <a:latin typeface="Times New Roman" pitchFamily="-108" charset="0"/>
              <a:ea typeface="+mn-ea"/>
              <a:cs typeface="+mn-cs"/>
            </a:endParaRPr>
          </a:p>
        </p:txBody>
      </p:sp>
      <p:sp>
        <p:nvSpPr>
          <p:cNvPr id="9" name="Rectangle 8">
            <a:extLst>
              <a:ext uri="{FF2B5EF4-FFF2-40B4-BE49-F238E27FC236}">
                <a16:creationId xmlns:a16="http://schemas.microsoft.com/office/drawing/2014/main" id="{C603FF98-07DC-4669-D7D4-BF19D6BFA617}"/>
              </a:ext>
            </a:extLst>
          </p:cNvPr>
          <p:cNvSpPr/>
          <p:nvPr/>
        </p:nvSpPr>
        <p:spPr bwMode="auto">
          <a:xfrm>
            <a:off x="4932040" y="6021288"/>
            <a:ext cx="3907161" cy="351538"/>
          </a:xfrm>
          <a:prstGeom prst="rect">
            <a:avLst/>
          </a:prstGeom>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08" charset="0"/>
                <a:ea typeface="+mn-ea"/>
                <a:cs typeface="+mn-cs"/>
              </a:rPr>
              <a:t>مخطوطات قليلة لكن مبكرة</a:t>
            </a:r>
            <a:endParaRPr kumimoji="0" lang="en-US" sz="2400" b="1" i="0" u="none" strike="noStrike" kern="1200" cap="none" spc="0" normalizeH="0" baseline="0" noProof="0" dirty="0">
              <a:ln>
                <a:noFill/>
              </a:ln>
              <a:solidFill>
                <a:srgbClr val="FFFFFF"/>
              </a:solidFill>
              <a:effectLst/>
              <a:uLnTx/>
              <a:uFillTx/>
              <a:latin typeface="Times New Roman" pitchFamily="-10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48987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a:t>
            </a:r>
            <a:r>
              <a:rPr lang="ar-JO" sz="8800" dirty="0">
                <a:latin typeface="Arial" charset="0"/>
                <a:ea typeface="Osaka" charset="0"/>
                <a:cs typeface="Arial" charset="0"/>
              </a:rPr>
              <a:t>ا 21</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93706440"/>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علّم يسوع قدرته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لجميع الذين يؤمنون </a:t>
            </a: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21).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0157311"/>
      </p:ext>
    </p:extLst>
  </p:cSld>
  <p:clrMapOvr>
    <a:masterClrMapping/>
  </p:clrMapOvr>
  <p:transition/>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4188583"/>
            <a:ext cx="9028038" cy="1754185"/>
          </a:xfrm>
          <a:prstGeom prst="rect">
            <a:avLst/>
          </a:prstGeom>
          <a:noFill/>
        </p:spPr>
        <p:txBody>
          <a:bodyPr wrap="square" lIns="91299" tIns="45650" rIns="91299" bIns="45650">
            <a:spAutoFit/>
          </a:bodyPr>
          <a:lstStyle/>
          <a:p>
            <a:pPr marL="0" marR="0" lvl="0" indent="0" algn="l" defTabSz="91345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يظهر للتلاميذ</a:t>
            </a:r>
          </a:p>
          <a:p>
            <a:pPr marL="0" marR="0" lvl="0" indent="0" algn="l" defTabSz="913455" rtl="0" eaLnBrk="1" fontAlgn="base" latinLnBrk="0" hangingPunct="1">
              <a:lnSpc>
                <a:spcPct val="100000"/>
              </a:lnSpc>
              <a:spcBef>
                <a:spcPct val="0"/>
              </a:spcBef>
              <a:spcAft>
                <a:spcPct val="0"/>
              </a:spcAft>
              <a:buClrTx/>
              <a:buSzTx/>
              <a:buFontTx/>
              <a:buNone/>
              <a:tabLst/>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في الجليل</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60538" y="188112"/>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21: 1-14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234" y="3834125"/>
            <a:ext cx="1272626" cy="4187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6" name="Group 15"/>
          <p:cNvGrpSpPr/>
          <p:nvPr/>
        </p:nvGrpSpPr>
        <p:grpSpPr>
          <a:xfrm>
            <a:off x="179512" y="188640"/>
            <a:ext cx="3456896" cy="1551664"/>
            <a:chOff x="5508104" y="620689"/>
            <a:chExt cx="3456896" cy="1551664"/>
          </a:xfrm>
        </p:grpSpPr>
        <p:grpSp>
          <p:nvGrpSpPr>
            <p:cNvPr id="17" name="Group 16"/>
            <p:cNvGrpSpPr/>
            <p:nvPr/>
          </p:nvGrpSpPr>
          <p:grpSpPr>
            <a:xfrm>
              <a:off x="5508104" y="620689"/>
              <a:ext cx="2660102" cy="1394677"/>
              <a:chOff x="5508104" y="620689"/>
              <a:chExt cx="2660102" cy="1394677"/>
            </a:xfrm>
          </p:grpSpPr>
          <p:pic>
            <p:nvPicPr>
              <p:cNvPr id="19"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20" name="Rectangle 19"/>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8" name="TextBox 17"/>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80040933"/>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2625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102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73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5652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02228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46072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9510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57914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127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0319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2324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8728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29233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38253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049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3945850119"/>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326432683"/>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 y="4836360"/>
            <a:ext cx="9143999" cy="882204"/>
          </a:xfrm>
          <a:prstGeom prst="rect">
            <a:avLst/>
          </a:prstGeom>
          <a:noFill/>
        </p:spPr>
        <p:txBody>
          <a:bodyPr wrap="square" lIns="91299" tIns="45650" rIns="91299" bIns="45650">
            <a:spAutoFit/>
          </a:bodyPr>
          <a:lstStyle/>
          <a:p>
            <a:pPr marL="0" marR="0" lvl="0" indent="0" algn="ctr" defTabSz="913455" rtl="0" eaLnBrk="1" fontAlgn="base" latinLnBrk="0" hangingPunct="1">
              <a:lnSpc>
                <a:spcPct val="100000"/>
              </a:lnSpc>
              <a:spcBef>
                <a:spcPct val="0"/>
              </a:spcBef>
              <a:spcAft>
                <a:spcPct val="0"/>
              </a:spcAft>
              <a:buClrTx/>
              <a:buSzTx/>
              <a:buFontTx/>
              <a:buNone/>
              <a:tabLst/>
              <a:defRPr/>
            </a:pPr>
            <a:r>
              <a:rPr kumimoji="0" lang="ar-JO" sz="51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يسأل بطرس</a:t>
            </a:r>
            <a:endParaRPr kumimoji="0" lang="en-US" sz="51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1811" y="390668"/>
            <a:ext cx="5284995" cy="676967"/>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يوحنا 21: 15-25</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234" y="4481902"/>
            <a:ext cx="1272626" cy="4187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179512" y="188640"/>
            <a:ext cx="3456896" cy="1551664"/>
            <a:chOff x="5508104" y="620689"/>
            <a:chExt cx="3456896" cy="1551664"/>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3" name="TextBox 12"/>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057585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6628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7300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19180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1535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7376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7201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4463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5788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9767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5102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2061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57364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559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776646635"/>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217580122"/>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When_Jesus_Calls_Your_Name_Moon_&amp;_Back.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0363" y="23813"/>
            <a:ext cx="8388350" cy="679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780928"/>
          </a:xfrm>
          <a:ln>
            <a:miter lim="800000"/>
            <a:headEnd/>
            <a:tailEnd/>
          </a:ln>
        </p:spPr>
        <p:txBody>
          <a:bodyPr/>
          <a:lstStyle/>
          <a:p>
            <a:pPr eaLnBrk="1" hangingPunct="1">
              <a:lnSpc>
                <a:spcPct val="80000"/>
              </a:lnSpc>
              <a:defRPr/>
            </a:pPr>
            <a:r>
              <a:rPr lang="ar-JO" sz="6600" dirty="0">
                <a:solidFill>
                  <a:schemeClr val="bg1"/>
                </a:solidFill>
                <a:latin typeface="Arial" panose="020B0604020202020204" pitchFamily="34" charset="0"/>
                <a:cs typeface="Arial" panose="020B0604020202020204" pitchFamily="34" charset="0"/>
              </a:rPr>
              <a:t>كيف </a:t>
            </a:r>
            <a:r>
              <a:rPr lang="ar-JO" sz="6600" dirty="0">
                <a:solidFill>
                  <a:srgbClr val="FFFF00"/>
                </a:solidFill>
                <a:latin typeface="Arial" panose="020B0604020202020204" pitchFamily="34" charset="0"/>
                <a:cs typeface="Arial" panose="020B0604020202020204" pitchFamily="34" charset="0"/>
              </a:rPr>
              <a:t>يستردنا</a:t>
            </a:r>
            <a:r>
              <a:rPr lang="ar-JO" sz="6600" dirty="0">
                <a:solidFill>
                  <a:schemeClr val="bg1"/>
                </a:solidFill>
                <a:latin typeface="Arial" panose="020B0604020202020204" pitchFamily="34" charset="0"/>
                <a:cs typeface="Arial" panose="020B0604020202020204" pitchFamily="34" charset="0"/>
              </a:rPr>
              <a:t> يسوع بعد أن أفسدنا الأشياء حقًا؟</a:t>
            </a:r>
            <a:endParaRPr lang="en-US" sz="6600"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0133839"/>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ar-JO" sz="6600" dirty="0">
                <a:solidFill>
                  <a:srgbClr val="FFFFFF"/>
                </a:solidFill>
                <a:latin typeface="Arial" panose="020B0604020202020204" pitchFamily="34" charset="0"/>
                <a:cs typeface="Arial" panose="020B0604020202020204" pitchFamily="34" charset="0"/>
              </a:rPr>
              <a:t>بطرس النادم</a:t>
            </a:r>
            <a:endParaRPr lang="en-US" sz="6600" dirty="0">
              <a:solidFill>
                <a:srgbClr val="FFFFFF"/>
              </a:solidFill>
              <a:latin typeface="Arial" panose="020B0604020202020204" pitchFamily="34" charset="0"/>
              <a:cs typeface="Arial" panose="020B0604020202020204" pitchFamily="34" charset="0"/>
            </a:endParaRPr>
          </a:p>
        </p:txBody>
      </p:sp>
      <p:pic>
        <p:nvPicPr>
          <p:cNvPr id="144387" name="Picture 2" descr="Peter Regret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64075" y="1700213"/>
            <a:ext cx="4371975" cy="4824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067463"/>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143000"/>
          </a:xfrm>
        </p:spPr>
        <p:txBody>
          <a:bodyPr/>
          <a:lstStyle/>
          <a:p>
            <a:pPr eaLnBrk="1" hangingPunct="1">
              <a:defRPr/>
            </a:pPr>
            <a:r>
              <a:rPr lang="ar-JO" sz="6600" dirty="0">
                <a:solidFill>
                  <a:srgbClr val="FFFFFF"/>
                </a:solidFill>
                <a:latin typeface="Arial" panose="020B0604020202020204" pitchFamily="34" charset="0"/>
                <a:cs typeface="Arial" panose="020B0604020202020204" pitchFamily="34" charset="0"/>
              </a:rPr>
              <a:t>مخلص قائم</a:t>
            </a:r>
            <a:endParaRPr lang="en-US" sz="6600" dirty="0">
              <a:solidFill>
                <a:srgbClr val="FFFFFF"/>
              </a:solidFill>
              <a:latin typeface="Arial" panose="020B0604020202020204" pitchFamily="34" charset="0"/>
              <a:cs typeface="Arial" panose="020B0604020202020204" pitchFamily="34" charset="0"/>
            </a:endParaRPr>
          </a:p>
        </p:txBody>
      </p:sp>
      <p:pic>
        <p:nvPicPr>
          <p:cNvPr id="145411" name="Picture 3" descr="John 20 TheRisenChris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79613" y="1341438"/>
            <a:ext cx="5184775" cy="531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82310"/>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0"/>
            <a:ext cx="9144000" cy="792163"/>
          </a:xfrm>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بحر طبرية (يوحنا 21)</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46435" name="Picture 3" descr="mapseagalile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30275"/>
            <a:ext cx="9144000" cy="592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0837015"/>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2133600" y="0"/>
            <a:ext cx="6553200" cy="1676400"/>
          </a:xfrm>
        </p:spPr>
        <p:txBody>
          <a:bodyPr/>
          <a:lstStyle/>
          <a:p>
            <a:pPr algn="l" eaLnBrk="1" hangingPunct="1"/>
            <a:r>
              <a:rPr lang="ar-JO" sz="6000" b="1" dirty="0">
                <a:solidFill>
                  <a:srgbClr val="FFFFFF"/>
                </a:solidFill>
                <a:latin typeface="Arial" panose="020B0604020202020204" pitchFamily="34" charset="0"/>
                <a:ea typeface="ＭＳ Ｐゴシック" charset="0"/>
                <a:cs typeface="Arial" panose="020B0604020202020204" pitchFamily="34" charset="0"/>
              </a:rPr>
              <a:t>تحركات</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9702" name="Text Box 6"/>
          <p:cNvSpPr txBox="1">
            <a:spLocks noChangeArrowheads="1"/>
          </p:cNvSpPr>
          <p:nvPr/>
        </p:nvSpPr>
        <p:spPr bwMode="auto">
          <a:xfrm>
            <a:off x="2405063" y="2489200"/>
            <a:ext cx="6488112" cy="4154488"/>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صيد معجزي</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إسترداد بطرس</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موت يوحنا</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خاتمة</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p:txBody>
      </p:sp>
      <p:sp>
        <p:nvSpPr>
          <p:cNvPr id="2" name="TextBox 1"/>
          <p:cNvSpPr txBox="1">
            <a:spLocks noChangeArrowheads="1"/>
          </p:cNvSpPr>
          <p:nvPr/>
        </p:nvSpPr>
        <p:spPr bwMode="auto">
          <a:xfrm rot="-803937">
            <a:off x="7608" y="415104"/>
            <a:ext cx="7185956" cy="1754326"/>
          </a:xfrm>
          <a:prstGeom prst="rect">
            <a:avLst/>
          </a:prstGeom>
          <a:solidFill>
            <a:srgbClr val="00007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طرق يستردنا بها المسيح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 الفشل</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57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fade">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fade">
                                      <p:cBhvr>
                                        <p:cTn id="12" dur="500"/>
                                        <p:tgtEl>
                                          <p:spTgt spid="297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fade">
                                      <p:cBhvr>
                                        <p:cTn id="17" dur="500"/>
                                        <p:tgtEl>
                                          <p:spTgt spid="297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702">
                                            <p:txEl>
                                              <p:pRg st="5" end="5"/>
                                            </p:txEl>
                                          </p:spTgt>
                                        </p:tgtEl>
                                        <p:attrNameLst>
                                          <p:attrName>style.visibility</p:attrName>
                                        </p:attrNameLst>
                                      </p:cBhvr>
                                      <p:to>
                                        <p:strVal val="visible"/>
                                      </p:to>
                                    </p:set>
                                    <p:animEffect transition="in" filter="fade">
                                      <p:cBhvr>
                                        <p:cTn id="22" dur="500"/>
                                        <p:tgtEl>
                                          <p:spTgt spid="29702">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P spid="2" grpId="0" animBg="1"/>
    </p:bld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1. اعترف بحاجتك للمسيح حتى عندما تشعر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بالأهلية</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(21: 1-14) </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969201"/>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953000" y="1295400"/>
            <a:ext cx="3581400" cy="4724400"/>
          </a:xfrm>
        </p:spPr>
        <p:txBody>
          <a:bodyPr/>
          <a:lstStyle/>
          <a:p>
            <a:pPr eaLnBrk="1" hangingPunct="1"/>
            <a:r>
              <a:rPr lang="ar-JO" altLang="ja-JP" b="1" dirty="0">
                <a:solidFill>
                  <a:srgbClr val="FFFFFF"/>
                </a:solidFill>
                <a:latin typeface="Arial" panose="020B0604020202020204" pitchFamily="34" charset="0"/>
                <a:ea typeface="ＭＳ Ｐゴシック" charset="0"/>
                <a:cs typeface="Arial" panose="020B0604020202020204" pitchFamily="34" charset="0"/>
              </a:rPr>
              <a:t>هل أمسكتم شيئاً؟</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1555" name="Picture 3" descr="seigneur_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508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776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304800" y="1066800"/>
            <a:ext cx="3581400" cy="4724400"/>
          </a:xfrm>
        </p:spPr>
        <p:txBody>
          <a:bodyPr/>
          <a:lstStyle/>
          <a:p>
            <a:pPr eaLnBrk="1" hangingPunct="1"/>
            <a:r>
              <a:rPr lang="ar-JO" altLang="ja-JP" b="1" dirty="0">
                <a:solidFill>
                  <a:srgbClr val="FFFFFF"/>
                </a:solidFill>
                <a:latin typeface="Arial" panose="020B0604020202020204" pitchFamily="34" charset="0"/>
                <a:ea typeface="ＭＳ Ｐゴシック" charset="0"/>
                <a:cs typeface="Arial" panose="020B0604020202020204" pitchFamily="34" charset="0"/>
              </a:rPr>
              <a:t>لا</a:t>
            </a:r>
            <a:br>
              <a:rPr lang="en-US" altLang="ja-JP"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ألقوا شباككم للجانب الأيمن</a:t>
            </a:r>
            <a:br>
              <a:rPr lang="ar-JO" altLang="ja-JP"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قف</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3603" name="Picture 3" descr="seigneur_d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87850" y="0"/>
            <a:ext cx="4756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620467"/>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953000" y="1295400"/>
            <a:ext cx="3581400" cy="4724400"/>
          </a:xfrm>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يوحنا : إنه الرب</a:t>
            </a:r>
            <a:br>
              <a:rPr lang="ar-JO"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بطرس</a:t>
            </a:r>
            <a:br>
              <a:rPr lang="ar-JO"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يقفز</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5651" name="Picture 3" descr="seigneur_d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14400"/>
            <a:ext cx="4719638"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978643"/>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0" y="5715000"/>
            <a:ext cx="9144000" cy="990600"/>
          </a:xfrm>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ما الفكرة في هذه المعجزة؟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7699" name="Picture 4" descr="le_seigneu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563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969699"/>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893393" name="Rectangle 17"/>
          <p:cNvSpPr>
            <a:spLocks noChangeArrowheads="1"/>
          </p:cNvSpPr>
          <p:nvPr/>
        </p:nvSpPr>
        <p:spPr bwMode="auto">
          <a:xfrm>
            <a:off x="76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93394" name="Rectangle 18"/>
          <p:cNvSpPr>
            <a:spLocks noChangeArrowheads="1"/>
          </p:cNvSpPr>
          <p:nvPr/>
        </p:nvSpPr>
        <p:spPr bwMode="auto">
          <a:xfrm>
            <a:off x="4648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93379" name="Rectangle 3"/>
          <p:cNvSpPr>
            <a:spLocks noGrp="1" noChangeArrowheads="1"/>
          </p:cNvSpPr>
          <p:nvPr>
            <p:ph type="ctrTitle"/>
          </p:nvPr>
        </p:nvSpPr>
        <p:spPr>
          <a:xfrm>
            <a:off x="0" y="0"/>
            <a:ext cx="9144000" cy="762000"/>
          </a:xfrm>
          <a:effectLst/>
        </p:spPr>
        <p:txBody>
          <a:bodyPr/>
          <a:lstStyle/>
          <a:p>
            <a:pPr eaLnBrk="1" hangingPunct="1">
              <a:defRPr/>
            </a:pPr>
            <a:r>
              <a:rPr lang="en-US" b="1" dirty="0">
                <a:solidFill>
                  <a:schemeClr val="accent2"/>
                </a:solidFill>
                <a:latin typeface="Arial" panose="020B0604020202020204" pitchFamily="34" charset="0"/>
                <a:cs typeface="Arial" panose="020B0604020202020204" pitchFamily="34" charset="0"/>
              </a:rPr>
              <a:t>Fish Déjà Vu</a:t>
            </a:r>
          </a:p>
        </p:txBody>
      </p:sp>
      <p:sp>
        <p:nvSpPr>
          <p:cNvPr id="1893381" name="Rectangle 5"/>
          <p:cNvSpPr>
            <a:spLocks noGrp="1" noChangeArrowheads="1"/>
          </p:cNvSpPr>
          <p:nvPr>
            <p:ph type="subTitle" idx="1"/>
          </p:nvPr>
        </p:nvSpPr>
        <p:spPr>
          <a:xfrm>
            <a:off x="0" y="609600"/>
            <a:ext cx="9144000" cy="533400"/>
          </a:xfrm>
          <a:effectLst/>
        </p:spPr>
        <p:txBody>
          <a:bodyPr/>
          <a:lstStyle/>
          <a:p>
            <a:pPr eaLnBrk="1" hangingPunct="1">
              <a:defRPr/>
            </a:pPr>
            <a:r>
              <a:rPr lang="ar-JO" b="1" i="1" dirty="0">
                <a:solidFill>
                  <a:schemeClr val="accent2"/>
                </a:solidFill>
                <a:latin typeface="Arial" panose="020B0604020202020204" pitchFamily="34" charset="0"/>
                <a:cs typeface="Arial" panose="020B0604020202020204" pitchFamily="34" charset="0"/>
              </a:rPr>
              <a:t>هل يلمح يوحنا إلى الرواية السابقة؟</a:t>
            </a:r>
            <a:endParaRPr lang="en-US" b="1" i="1" dirty="0">
              <a:solidFill>
                <a:schemeClr val="accent2"/>
              </a:solidFill>
              <a:latin typeface="Arial" panose="020B0604020202020204" pitchFamily="34" charset="0"/>
              <a:cs typeface="Arial" panose="020B0604020202020204" pitchFamily="34" charset="0"/>
            </a:endParaRPr>
          </a:p>
        </p:txBody>
      </p:sp>
      <p:sp>
        <p:nvSpPr>
          <p:cNvPr id="1893382" name="Text Box 6"/>
          <p:cNvSpPr txBox="1">
            <a:spLocks noChangeArrowheads="1"/>
          </p:cNvSpPr>
          <p:nvPr/>
        </p:nvSpPr>
        <p:spPr bwMode="auto">
          <a:xfrm>
            <a:off x="0" y="11255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 5: 1-11</a:t>
            </a:r>
            <a:endParaRPr kumimoji="0" lang="en-US"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3" name="Text Box 7"/>
          <p:cNvSpPr txBox="1">
            <a:spLocks noChangeArrowheads="1"/>
          </p:cNvSpPr>
          <p:nvPr/>
        </p:nvSpPr>
        <p:spPr bwMode="auto">
          <a:xfrm>
            <a:off x="4572000" y="11255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 21: 1-14</a:t>
            </a:r>
            <a:endParaRPr kumimoji="0" lang="en-US"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4" name="Text Box 8"/>
          <p:cNvSpPr txBox="1">
            <a:spLocks noChangeArrowheads="1"/>
          </p:cNvSpPr>
          <p:nvPr/>
        </p:nvSpPr>
        <p:spPr bwMode="auto">
          <a:xfrm>
            <a:off x="0" y="20399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الدعوة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5" name="Text Box 9"/>
          <p:cNvSpPr txBox="1">
            <a:spLocks noChangeArrowheads="1"/>
          </p:cNvSpPr>
          <p:nvPr/>
        </p:nvSpPr>
        <p:spPr bwMode="auto">
          <a:xfrm>
            <a:off x="4572000" y="20399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استرداد المكانة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6" name="Text Box 10"/>
          <p:cNvSpPr txBox="1">
            <a:spLocks noChangeArrowheads="1"/>
          </p:cNvSpPr>
          <p:nvPr/>
        </p:nvSpPr>
        <p:spPr bwMode="auto">
          <a:xfrm>
            <a:off x="0" y="29543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في القارب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7" name="Text Box 11"/>
          <p:cNvSpPr txBox="1">
            <a:spLocks noChangeArrowheads="1"/>
          </p:cNvSpPr>
          <p:nvPr/>
        </p:nvSpPr>
        <p:spPr bwMode="auto">
          <a:xfrm>
            <a:off x="4572000" y="29543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على الشاطئ</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8" name="Text Box 12"/>
          <p:cNvSpPr txBox="1">
            <a:spLocks noChangeArrowheads="1"/>
          </p:cNvSpPr>
          <p:nvPr/>
        </p:nvSpPr>
        <p:spPr bwMode="auto">
          <a:xfrm>
            <a:off x="0" y="3868738"/>
            <a:ext cx="44196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اتبعني</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9" name="Text Box 13"/>
          <p:cNvSpPr txBox="1">
            <a:spLocks noChangeArrowheads="1"/>
          </p:cNvSpPr>
          <p:nvPr/>
        </p:nvSpPr>
        <p:spPr bwMode="auto">
          <a:xfrm>
            <a:off x="4572000" y="3868738"/>
            <a:ext cx="45720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ارع خرافي</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90" name="Text Box 14"/>
          <p:cNvSpPr txBox="1">
            <a:spLocks noChangeArrowheads="1"/>
          </p:cNvSpPr>
          <p:nvPr/>
        </p:nvSpPr>
        <p:spPr bwMode="auto">
          <a:xfrm>
            <a:off x="0" y="47831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الكرازة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91" name="Text Box 15"/>
          <p:cNvSpPr txBox="1">
            <a:spLocks noChangeArrowheads="1"/>
          </p:cNvSpPr>
          <p:nvPr/>
        </p:nvSpPr>
        <p:spPr bwMode="auto">
          <a:xfrm>
            <a:off x="4572000" y="47831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الرعاية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92" name="Text Box 16"/>
          <p:cNvSpPr txBox="1">
            <a:spLocks noChangeArrowheads="1"/>
          </p:cNvSpPr>
          <p:nvPr/>
        </p:nvSpPr>
        <p:spPr bwMode="auto">
          <a:xfrm>
            <a:off x="0" y="5589588"/>
            <a:ext cx="9144000" cy="1323439"/>
          </a:xfrm>
          <a:prstGeom prst="rect">
            <a:avLst/>
          </a:prstGeom>
          <a:solidFill>
            <a:srgbClr val="FFFF00"/>
          </a:solid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تكرار رسالة يسوع: أنت تريدني لتكون مؤهلاً حقًا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dirty="0">
              <a:ln>
                <a:noFill/>
              </a:ln>
              <a:solidFill>
                <a:srgbClr val="33339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572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9339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893382">
                                            <p:txEl>
                                              <p:pRg st="0" end="0"/>
                                            </p:txEl>
                                          </p:spTgt>
                                        </p:tgtEl>
                                        <p:attrNameLst>
                                          <p:attrName>style.visibility</p:attrName>
                                        </p:attrNameLst>
                                      </p:cBhvr>
                                      <p:to>
                                        <p:strVal val="visible"/>
                                      </p:to>
                                    </p:set>
                                    <p:animEffect transition="in" filter="fade">
                                      <p:cBhvr>
                                        <p:cTn id="9" dur="500"/>
                                        <p:tgtEl>
                                          <p:spTgt spid="189338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893394"/>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893383">
                                            <p:txEl>
                                              <p:pRg st="0" end="0"/>
                                            </p:txEl>
                                          </p:spTgt>
                                        </p:tgtEl>
                                        <p:attrNameLst>
                                          <p:attrName>style.visibility</p:attrName>
                                        </p:attrNameLst>
                                      </p:cBhvr>
                                      <p:to>
                                        <p:strVal val="visible"/>
                                      </p:to>
                                    </p:set>
                                    <p:animEffect transition="in" filter="fade">
                                      <p:cBhvr>
                                        <p:cTn id="16" dur="500"/>
                                        <p:tgtEl>
                                          <p:spTgt spid="189338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93384">
                                            <p:txEl>
                                              <p:pRg st="0" end="0"/>
                                            </p:txEl>
                                          </p:spTgt>
                                        </p:tgtEl>
                                        <p:attrNameLst>
                                          <p:attrName>style.visibility</p:attrName>
                                        </p:attrNameLst>
                                      </p:cBhvr>
                                      <p:to>
                                        <p:strVal val="visible"/>
                                      </p:to>
                                    </p:set>
                                    <p:animEffect transition="in" filter="fade">
                                      <p:cBhvr>
                                        <p:cTn id="21" dur="500"/>
                                        <p:tgtEl>
                                          <p:spTgt spid="1893384">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93385">
                                            <p:txEl>
                                              <p:pRg st="0" end="0"/>
                                            </p:txEl>
                                          </p:spTgt>
                                        </p:tgtEl>
                                        <p:attrNameLst>
                                          <p:attrName>style.visibility</p:attrName>
                                        </p:attrNameLst>
                                      </p:cBhvr>
                                      <p:to>
                                        <p:strVal val="visible"/>
                                      </p:to>
                                    </p:set>
                                    <p:animEffect transition="in" filter="fade">
                                      <p:cBhvr>
                                        <p:cTn id="26" dur="500"/>
                                        <p:tgtEl>
                                          <p:spTgt spid="189338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93386">
                                            <p:txEl>
                                              <p:pRg st="0" end="0"/>
                                            </p:txEl>
                                          </p:spTgt>
                                        </p:tgtEl>
                                        <p:attrNameLst>
                                          <p:attrName>style.visibility</p:attrName>
                                        </p:attrNameLst>
                                      </p:cBhvr>
                                      <p:to>
                                        <p:strVal val="visible"/>
                                      </p:to>
                                    </p:set>
                                    <p:animEffect transition="in" filter="fade">
                                      <p:cBhvr>
                                        <p:cTn id="31" dur="500"/>
                                        <p:tgtEl>
                                          <p:spTgt spid="189338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93387">
                                            <p:txEl>
                                              <p:pRg st="0" end="0"/>
                                            </p:txEl>
                                          </p:spTgt>
                                        </p:tgtEl>
                                        <p:attrNameLst>
                                          <p:attrName>style.visibility</p:attrName>
                                        </p:attrNameLst>
                                      </p:cBhvr>
                                      <p:to>
                                        <p:strVal val="visible"/>
                                      </p:to>
                                    </p:set>
                                    <p:animEffect transition="in" filter="fade">
                                      <p:cBhvr>
                                        <p:cTn id="36" dur="500"/>
                                        <p:tgtEl>
                                          <p:spTgt spid="1893387">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93388">
                                            <p:txEl>
                                              <p:pRg st="0" end="0"/>
                                            </p:txEl>
                                          </p:spTgt>
                                        </p:tgtEl>
                                        <p:attrNameLst>
                                          <p:attrName>style.visibility</p:attrName>
                                        </p:attrNameLst>
                                      </p:cBhvr>
                                      <p:to>
                                        <p:strVal val="visible"/>
                                      </p:to>
                                    </p:set>
                                    <p:animEffect transition="in" filter="fade">
                                      <p:cBhvr>
                                        <p:cTn id="41" dur="500"/>
                                        <p:tgtEl>
                                          <p:spTgt spid="1893388">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93389">
                                            <p:txEl>
                                              <p:pRg st="0" end="0"/>
                                            </p:txEl>
                                          </p:spTgt>
                                        </p:tgtEl>
                                        <p:attrNameLst>
                                          <p:attrName>style.visibility</p:attrName>
                                        </p:attrNameLst>
                                      </p:cBhvr>
                                      <p:to>
                                        <p:strVal val="visible"/>
                                      </p:to>
                                    </p:set>
                                    <p:animEffect transition="in" filter="fade">
                                      <p:cBhvr>
                                        <p:cTn id="46" dur="500"/>
                                        <p:tgtEl>
                                          <p:spTgt spid="1893389">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93390">
                                            <p:txEl>
                                              <p:pRg st="0" end="0"/>
                                            </p:txEl>
                                          </p:spTgt>
                                        </p:tgtEl>
                                        <p:attrNameLst>
                                          <p:attrName>style.visibility</p:attrName>
                                        </p:attrNameLst>
                                      </p:cBhvr>
                                      <p:to>
                                        <p:strVal val="visible"/>
                                      </p:to>
                                    </p:set>
                                    <p:animEffect transition="in" filter="fade">
                                      <p:cBhvr>
                                        <p:cTn id="51" dur="500"/>
                                        <p:tgtEl>
                                          <p:spTgt spid="1893390">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93391">
                                            <p:txEl>
                                              <p:pRg st="0" end="0"/>
                                            </p:txEl>
                                          </p:spTgt>
                                        </p:tgtEl>
                                        <p:attrNameLst>
                                          <p:attrName>style.visibility</p:attrName>
                                        </p:attrNameLst>
                                      </p:cBhvr>
                                      <p:to>
                                        <p:strVal val="visible"/>
                                      </p:to>
                                    </p:set>
                                    <p:animEffect transition="in" filter="fade">
                                      <p:cBhvr>
                                        <p:cTn id="56" dur="500"/>
                                        <p:tgtEl>
                                          <p:spTgt spid="1893391">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93392">
                                            <p:txEl>
                                              <p:pRg st="0" end="0"/>
                                            </p:txEl>
                                          </p:spTgt>
                                        </p:tgtEl>
                                        <p:attrNameLst>
                                          <p:attrName>style.visibility</p:attrName>
                                        </p:attrNameLst>
                                      </p:cBhvr>
                                      <p:to>
                                        <p:strVal val="visible"/>
                                      </p:to>
                                    </p:set>
                                    <p:animEffect transition="in" filter="fade">
                                      <p:cBhvr>
                                        <p:cTn id="61" dur="500"/>
                                        <p:tgtEl>
                                          <p:spTgt spid="18933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3393" grpId="0" animBg="1"/>
      <p:bldP spid="1893394" grpId="0" animBg="1"/>
      <p:bldP spid="1893382" grpId="0" build="p" autoUpdateAnimBg="0"/>
      <p:bldP spid="1893383" grpId="0" build="p" autoUpdateAnimBg="0"/>
      <p:bldP spid="1893384" grpId="0" build="p" autoUpdateAnimBg="0"/>
      <p:bldP spid="1893385" grpId="0" build="p" autoUpdateAnimBg="0"/>
      <p:bldP spid="1893386" grpId="0" build="p" autoUpdateAnimBg="0"/>
      <p:bldP spid="1893387" grpId="0" build="p" autoUpdateAnimBg="0"/>
      <p:bldP spid="1893388" grpId="0" build="p" autoUpdateAnimBg="0"/>
      <p:bldP spid="1893389" grpId="0" build="p" autoUpdateAnimBg="0"/>
      <p:bldP spid="1893390" grpId="0" build="p" autoUpdateAnimBg="0"/>
      <p:bldP spid="1893391" grpId="0" build="p" autoUpdateAnimBg="0"/>
      <p:bldP spid="1893392" grpId="0" build="p" autoUpdateAnimBg="0"/>
    </p:bld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descr="nets of fisherme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6763"/>
            <a:ext cx="9144000" cy="609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5" name="Rectangle 2"/>
          <p:cNvSpPr>
            <a:spLocks noGrp="1" noChangeArrowheads="1"/>
          </p:cNvSpPr>
          <p:nvPr>
            <p:ph type="title"/>
          </p:nvPr>
        </p:nvSpPr>
        <p:spPr>
          <a:xfrm>
            <a:off x="0" y="0"/>
            <a:ext cx="9144000" cy="1268413"/>
          </a:xfrm>
        </p:spPr>
        <p:txBody>
          <a:bodyPr/>
          <a:lstStyle/>
          <a:p>
            <a:pPr eaLnBrk="1" hangingPunct="1"/>
            <a:r>
              <a:rPr lang="ar-JO" sz="4000" b="1" dirty="0">
                <a:solidFill>
                  <a:schemeClr val="bg1"/>
                </a:solidFill>
                <a:latin typeface="Arial" pitchFamily="34" charset="0"/>
                <a:cs typeface="Arial" pitchFamily="34" charset="0"/>
              </a:rPr>
              <a:t>هل تعترف أنك بحاجة إلى المسيح </a:t>
            </a:r>
            <a:br>
              <a:rPr lang="ar-JO" sz="4000" b="1" dirty="0">
                <a:solidFill>
                  <a:schemeClr val="bg1"/>
                </a:solidFill>
                <a:latin typeface="Arial" pitchFamily="34" charset="0"/>
                <a:cs typeface="Arial" pitchFamily="34" charset="0"/>
              </a:rPr>
            </a:br>
            <a:r>
              <a:rPr lang="ar-JO" sz="4000" b="1" dirty="0">
                <a:solidFill>
                  <a:schemeClr val="tx1"/>
                </a:solidFill>
                <a:latin typeface="Arial" pitchFamily="34" charset="0"/>
                <a:cs typeface="Arial" pitchFamily="34" charset="0"/>
              </a:rPr>
              <a:t>حتى في مجال اختصاصك؟</a:t>
            </a:r>
            <a:endParaRPr lang="en-US" sz="4000" b="1" dirty="0">
              <a:solidFill>
                <a:schemeClr val="tx1"/>
              </a:solidFill>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2072586309"/>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953000" y="1295400"/>
            <a:ext cx="3581400" cy="4724400"/>
          </a:xfrm>
        </p:spPr>
        <p:txBody>
          <a:bodyPr/>
          <a:lstStyle/>
          <a:p>
            <a:pPr eaLnBrk="1" hangingPunct="1"/>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هل </a:t>
            </a:r>
            <a:r>
              <a:rPr lang="ar-JO" altLang="ja-JP" b="1" dirty="0">
                <a:solidFill>
                  <a:srgbClr val="FFFF00"/>
                </a:solidFill>
                <a:latin typeface="Arial" panose="020B0604020202020204" pitchFamily="34" charset="0"/>
                <a:ea typeface="ＭＳ Ｐゴシック" charset="0"/>
                <a:cs typeface="Arial" panose="020B0604020202020204" pitchFamily="34" charset="0"/>
              </a:rPr>
              <a:t>بعتم</a:t>
            </a:r>
            <a:r>
              <a:rPr lang="ar-JO" altLang="ja-JP" b="1" dirty="0">
                <a:solidFill>
                  <a:srgbClr val="FFFFFF"/>
                </a:solidFill>
                <a:latin typeface="Arial" panose="020B0604020202020204" pitchFamily="34" charset="0"/>
                <a:ea typeface="ＭＳ Ｐゴシック" charset="0"/>
                <a:cs typeface="Arial" panose="020B0604020202020204" pitchFamily="34" charset="0"/>
              </a:rPr>
              <a:t> شيئاً؟</a:t>
            </a:r>
            <a:br>
              <a:rPr lang="en-US" altLang="ja-JP"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لا يا رب</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63843" name="Picture 3" descr="seigneur_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469814"/>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masterpiec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549275"/>
            <a:ext cx="9112250"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8"/>
            <a:ext cx="9144000" cy="993776"/>
          </a:xfrm>
          <a:solidFill>
            <a:schemeClr val="tx1"/>
          </a:solidFill>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ما هو مجال اختصاص</a:t>
            </a:r>
            <a:r>
              <a:rPr lang="ar-JO" b="1" dirty="0">
                <a:solidFill>
                  <a:srgbClr val="FFFF00"/>
                </a:solidFill>
                <a:latin typeface="Arial" panose="020B0604020202020204" pitchFamily="34" charset="0"/>
                <a:cs typeface="Arial" panose="020B0604020202020204" pitchFamily="34" charset="0"/>
              </a:rPr>
              <a:t>ك</a:t>
            </a:r>
            <a:r>
              <a:rPr lang="ar-JO" b="1" dirty="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9499423"/>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1. اعترف بحاجتك للمسيح حتى عندما تشعر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بالأهلية</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(21: 1-14) </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280972"/>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 أظهر محبتك للمسيح من خلال حب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البشر</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a:t>
            </a:r>
            <a:b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(21: 15-17)</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5856241"/>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ctrTitle"/>
          </p:nvPr>
        </p:nvSpPr>
        <p:spPr>
          <a:xfrm>
            <a:off x="5486400" y="602456"/>
            <a:ext cx="3657600" cy="5791200"/>
          </a:xfrm>
          <a:effectLst/>
        </p:spPr>
        <p:txBody>
          <a:bodyPr/>
          <a:lstStyle/>
          <a:p>
            <a:pPr algn="ctr" eaLnBrk="1" hangingPunct="1"/>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أتحبني</a:t>
            </a:r>
            <a:b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br>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أكثر</a:t>
            </a:r>
            <a:b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br>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من </a:t>
            </a:r>
            <a:b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br>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هؤلاء؟</a:t>
            </a:r>
            <a:endParaRPr lang="en-US" sz="11700" dirty="0">
              <a:solidFill>
                <a:schemeClr val="bg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endParaRPr>
          </a:p>
        </p:txBody>
      </p:sp>
      <p:sp>
        <p:nvSpPr>
          <p:cNvPr id="1751043" name="Rectangle 3"/>
          <p:cNvSpPr>
            <a:spLocks noChangeArrowheads="1"/>
          </p:cNvSpPr>
          <p:nvPr/>
        </p:nvSpPr>
        <p:spPr bwMode="auto">
          <a:xfrm>
            <a:off x="0" y="223838"/>
            <a:ext cx="4800600" cy="757237"/>
          </a:xfrm>
          <a:prstGeom prst="rect">
            <a:avLst/>
          </a:prstGeom>
          <a:noFill/>
          <a:ln>
            <a:noFill/>
          </a:ln>
          <a:effectLst/>
        </p:spPr>
        <p:txBody>
          <a:bodyPr lIns="92075" tIns="46038" rIns="92075" bIns="46038"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ما المقصود بهؤلاء؟</a:t>
            </a:r>
            <a:endParaRPr kumimoji="0" lang="en-US" sz="6600" b="0" i="0" u="sng" strike="noStrike" kern="1200" cap="none" spc="0" normalizeH="0" baseline="0" noProof="0" dirty="0">
              <a:ln>
                <a:noFill/>
              </a:ln>
              <a:solidFill>
                <a:srgbClr val="000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p:txBody>
      </p:sp>
      <p:sp>
        <p:nvSpPr>
          <p:cNvPr id="1751044" name="Rectangle 4"/>
          <p:cNvSpPr>
            <a:spLocks noChangeArrowheads="1"/>
          </p:cNvSpPr>
          <p:nvPr/>
        </p:nvSpPr>
        <p:spPr bwMode="auto">
          <a:xfrm>
            <a:off x="0" y="1196975"/>
            <a:ext cx="5786438" cy="5105400"/>
          </a:xfrm>
          <a:prstGeom prst="rect">
            <a:avLst/>
          </a:prstGeom>
          <a:noFill/>
          <a:ln>
            <a:noFill/>
          </a:ln>
          <a:effectLst/>
        </p:spPr>
        <p:txBody>
          <a:bodyPr lIns="92075" tIns="46038" rIns="92075" bIns="46038"/>
          <a:lstStyle/>
          <a:p>
            <a:pPr marL="338138" marR="0" lvl="0" indent="-338138" algn="r" defTabSz="914400" rtl="1" eaLnBrk="1" fontAlgn="base" latinLnBrk="0" hangingPunct="1">
              <a:lnSpc>
                <a:spcPct val="100000"/>
              </a:lnSpc>
              <a:spcBef>
                <a:spcPct val="0"/>
              </a:spcBef>
              <a:spcAft>
                <a:spcPct val="0"/>
              </a:spcAft>
              <a:buClrTx/>
              <a:buSzTx/>
              <a:buFontTx/>
              <a:buChar char="•"/>
              <a:tabLst/>
              <a:defRPr/>
            </a:pP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أتحبني أكثر من </a:t>
            </a:r>
            <a:r>
              <a:rPr kumimoji="0" lang="ar-JO" altLang="ja-JP" sz="3200" b="1" i="0" u="none" strike="noStrike" kern="1200" cap="none" spc="0" normalizeH="0" baseline="0" noProof="0" dirty="0">
                <a:ln>
                  <a:noFill/>
                </a:ln>
                <a:solidFill>
                  <a:srgbClr val="FFC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حبك للصيد؟</a:t>
            </a: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r" defTabSz="914400" rtl="1" eaLnBrk="1" fontAlgn="base" latinLnBrk="0" hangingPunct="1">
              <a:lnSpc>
                <a:spcPct val="100000"/>
              </a:lnSpc>
              <a:spcBef>
                <a:spcPct val="0"/>
              </a:spcBef>
              <a:spcAft>
                <a:spcPct val="0"/>
              </a:spcAft>
              <a:buClrTx/>
              <a:buSzTx/>
              <a:buFontTx/>
              <a:buChar char="•"/>
              <a:tabLst/>
              <a:defRPr/>
            </a:pP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أتحبني أكثر من </a:t>
            </a:r>
            <a:r>
              <a:rPr kumimoji="0" lang="ar-JO" altLang="ja-JP" sz="3200" b="1" i="0" u="none" strike="noStrike" kern="1200" cap="none" spc="0" normalizeH="0" baseline="0" noProof="0" dirty="0">
                <a:ln>
                  <a:noFill/>
                </a:ln>
                <a:solidFill>
                  <a:srgbClr val="FFC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حبك لهؤلاء التلاميذ؟</a:t>
            </a: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r" defTabSz="914400" rtl="1" eaLnBrk="1" fontAlgn="base" latinLnBrk="0" hangingPunct="1">
              <a:lnSpc>
                <a:spcPct val="100000"/>
              </a:lnSpc>
              <a:spcBef>
                <a:spcPct val="0"/>
              </a:spcBef>
              <a:spcAft>
                <a:spcPct val="0"/>
              </a:spcAft>
              <a:buClrTx/>
              <a:buSzTx/>
              <a:buFontTx/>
              <a:buChar char="•"/>
              <a:tabLst/>
              <a:defRPr/>
            </a:pP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أتحبني أكثر مما </a:t>
            </a:r>
            <a:r>
              <a:rPr kumimoji="0" lang="ar-JO" altLang="ja-JP" sz="3200" b="1" i="0" u="none" strike="noStrike" kern="1200" cap="none" spc="0" normalizeH="0" baseline="0" noProof="0" dirty="0">
                <a:ln>
                  <a:noFill/>
                </a:ln>
                <a:solidFill>
                  <a:srgbClr val="FFC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يحبني بقية التلاميذ؟</a:t>
            </a:r>
            <a:r>
              <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 </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1798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1043">
                                            <p:txEl>
                                              <p:pRg st="0" end="0"/>
                                            </p:txEl>
                                          </p:spTgt>
                                        </p:tgtEl>
                                        <p:attrNameLst>
                                          <p:attrName>style.visibility</p:attrName>
                                        </p:attrNameLst>
                                      </p:cBhvr>
                                      <p:to>
                                        <p:strVal val="visible"/>
                                      </p:to>
                                    </p:set>
                                    <p:animEffect transition="in" filter="fade">
                                      <p:cBhvr>
                                        <p:cTn id="7" dur="500"/>
                                        <p:tgtEl>
                                          <p:spTgt spid="1751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51044">
                                            <p:txEl>
                                              <p:pRg st="0" end="0"/>
                                            </p:txEl>
                                          </p:spTgt>
                                        </p:tgtEl>
                                        <p:attrNameLst>
                                          <p:attrName>style.visibility</p:attrName>
                                        </p:attrNameLst>
                                      </p:cBhvr>
                                      <p:to>
                                        <p:strVal val="visible"/>
                                      </p:to>
                                    </p:set>
                                    <p:animEffect transition="in" filter="fade">
                                      <p:cBhvr>
                                        <p:cTn id="12" dur="500"/>
                                        <p:tgtEl>
                                          <p:spTgt spid="17510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51044">
                                            <p:txEl>
                                              <p:pRg st="2" end="2"/>
                                            </p:txEl>
                                          </p:spTgt>
                                        </p:tgtEl>
                                        <p:attrNameLst>
                                          <p:attrName>style.visibility</p:attrName>
                                        </p:attrNameLst>
                                      </p:cBhvr>
                                      <p:to>
                                        <p:strVal val="visible"/>
                                      </p:to>
                                    </p:set>
                                    <p:animEffect transition="in" filter="fade">
                                      <p:cBhvr>
                                        <p:cTn id="17" dur="500"/>
                                        <p:tgtEl>
                                          <p:spTgt spid="17510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51044">
                                            <p:txEl>
                                              <p:pRg st="4" end="4"/>
                                            </p:txEl>
                                          </p:spTgt>
                                        </p:tgtEl>
                                        <p:attrNameLst>
                                          <p:attrName>style.visibility</p:attrName>
                                        </p:attrNameLst>
                                      </p:cBhvr>
                                      <p:to>
                                        <p:strVal val="visible"/>
                                      </p:to>
                                    </p:set>
                                    <p:animEffect transition="in" filter="fade">
                                      <p:cBhvr>
                                        <p:cTn id="22" dur="500"/>
                                        <p:tgtEl>
                                          <p:spTgt spid="17510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build="p" autoUpdateAnimBg="0"/>
      <p:bldP spid="1751044"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5823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1011" name="Rectangle 2"/>
          <p:cNvSpPr>
            <a:spLocks noGrp="1" noChangeArrowheads="1"/>
          </p:cNvSpPr>
          <p:nvPr>
            <p:ph type="ctrTitle"/>
          </p:nvPr>
        </p:nvSpPr>
        <p:spPr>
          <a:xfrm>
            <a:off x="495300" y="533400"/>
            <a:ext cx="8153400" cy="9906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ثلاثة أسئلة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6346" y="2209800"/>
            <a:ext cx="4927600" cy="584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rPr>
              <a:t>هل تحبني محبة غير مشروطة؟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endParaRPr>
          </a:p>
        </p:txBody>
      </p:sp>
      <p:sp>
        <p:nvSpPr>
          <p:cNvPr id="1748996" name="Text Box 4"/>
          <p:cNvSpPr txBox="1">
            <a:spLocks noChangeArrowheads="1"/>
          </p:cNvSpPr>
          <p:nvPr/>
        </p:nvSpPr>
        <p:spPr bwMode="auto">
          <a:xfrm>
            <a:off x="5140325" y="22098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8997" name="Text Box 5"/>
          <p:cNvSpPr txBox="1">
            <a:spLocks noChangeArrowheads="1"/>
          </p:cNvSpPr>
          <p:nvPr/>
        </p:nvSpPr>
        <p:spPr bwMode="auto">
          <a:xfrm>
            <a:off x="6346" y="3124200"/>
            <a:ext cx="49276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rPr>
              <a:t>هل تحبني محبة غير مشروطة؟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endParaRPr>
          </a:p>
        </p:txBody>
      </p:sp>
      <p:sp>
        <p:nvSpPr>
          <p:cNvPr id="1748998" name="Text Box 6"/>
          <p:cNvSpPr txBox="1">
            <a:spLocks noChangeArrowheads="1"/>
          </p:cNvSpPr>
          <p:nvPr/>
        </p:nvSpPr>
        <p:spPr bwMode="auto">
          <a:xfrm>
            <a:off x="5140325" y="31242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8999" name="Text Box 7"/>
          <p:cNvSpPr txBox="1">
            <a:spLocks noChangeArrowheads="1"/>
          </p:cNvSpPr>
          <p:nvPr/>
        </p:nvSpPr>
        <p:spPr bwMode="auto">
          <a:xfrm>
            <a:off x="6346" y="4038600"/>
            <a:ext cx="49276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rPr>
              <a:t>هل تحبني محبة المصلحة؟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endParaRPr>
          </a:p>
        </p:txBody>
      </p:sp>
      <p:sp>
        <p:nvSpPr>
          <p:cNvPr id="1749000" name="Text Box 8"/>
          <p:cNvSpPr txBox="1">
            <a:spLocks noChangeArrowheads="1"/>
          </p:cNvSpPr>
          <p:nvPr/>
        </p:nvSpPr>
        <p:spPr bwMode="auto">
          <a:xfrm>
            <a:off x="5140325" y="40386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272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10" descr="she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1295400"/>
            <a:ext cx="4349750" cy="5105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73060" name="Rectangle 2"/>
          <p:cNvSpPr>
            <a:spLocks noGrp="1" noChangeArrowheads="1"/>
          </p:cNvSpPr>
          <p:nvPr>
            <p:ph type="ctrTitle"/>
          </p:nvPr>
        </p:nvSpPr>
        <p:spPr>
          <a:xfrm>
            <a:off x="495300" y="533400"/>
            <a:ext cx="8153400" cy="9906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ثلاثة استردادات</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0" y="2209800"/>
            <a:ext cx="48768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هل تحبني محبة غير مشروطة؟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6" name="Text Box 4"/>
          <p:cNvSpPr txBox="1">
            <a:spLocks noChangeArrowheads="1"/>
          </p:cNvSpPr>
          <p:nvPr/>
        </p:nvSpPr>
        <p:spPr bwMode="auto">
          <a:xfrm>
            <a:off x="4419600" y="2209800"/>
            <a:ext cx="45720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ارع خرافي</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7" name="Text Box 5"/>
          <p:cNvSpPr txBox="1">
            <a:spLocks noChangeArrowheads="1"/>
          </p:cNvSpPr>
          <p:nvPr/>
        </p:nvSpPr>
        <p:spPr bwMode="auto">
          <a:xfrm>
            <a:off x="0" y="3124200"/>
            <a:ext cx="48768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هل تحبني محبة غير مشروطة؟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8" name="Text Box 6"/>
          <p:cNvSpPr txBox="1">
            <a:spLocks noChangeArrowheads="1"/>
          </p:cNvSpPr>
          <p:nvPr/>
        </p:nvSpPr>
        <p:spPr bwMode="auto">
          <a:xfrm>
            <a:off x="4419600" y="3124200"/>
            <a:ext cx="45720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ct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ارع غنمي</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9" name="Text Box 7"/>
          <p:cNvSpPr txBox="1">
            <a:spLocks noChangeArrowheads="1"/>
          </p:cNvSpPr>
          <p:nvPr/>
        </p:nvSpPr>
        <p:spPr bwMode="auto">
          <a:xfrm>
            <a:off x="0" y="4038600"/>
            <a:ext cx="48768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هل تحبني محبة المصلحة؟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9000" name="Text Box 8"/>
          <p:cNvSpPr txBox="1">
            <a:spLocks noChangeArrowheads="1"/>
          </p:cNvSpPr>
          <p:nvPr/>
        </p:nvSpPr>
        <p:spPr bwMode="auto">
          <a:xfrm>
            <a:off x="4419600" y="4038600"/>
            <a:ext cx="45720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ct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ارع غنمي</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Tree>
    <p:extLst>
      <p:ext uri="{BB962C8B-B14F-4D97-AF65-F5344CB8AC3E}">
        <p14:creationId xmlns:p14="http://schemas.microsoft.com/office/powerpoint/2010/main" val="4118967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Lamb380X260.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01663"/>
            <a:ext cx="9144000" cy="6256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88640"/>
            <a:ext cx="9144000" cy="1143000"/>
          </a:xfrm>
          <a:ln>
            <a:miter lim="800000"/>
            <a:headEnd/>
            <a:tailEnd/>
          </a:ln>
        </p:spPr>
        <p:txBody>
          <a:bodyPr/>
          <a:lstStyle/>
          <a:p>
            <a:pPr eaLnBrk="1" hangingPunct="1">
              <a:defRPr/>
            </a:pPr>
            <a:r>
              <a:rPr lang="ar-JO" sz="6600"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ارع خرافي</a:t>
            </a:r>
            <a:endParaRPr lang="en-US" sz="6600"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7908374"/>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john21-1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 y="-30163"/>
            <a:ext cx="88392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Title 1"/>
          <p:cNvSpPr>
            <a:spLocks noGrp="1"/>
          </p:cNvSpPr>
          <p:nvPr>
            <p:ph type="title"/>
          </p:nvPr>
        </p:nvSpPr>
        <p:spPr>
          <a:xfrm>
            <a:off x="4724400" y="274638"/>
            <a:ext cx="3962400" cy="2163762"/>
          </a:xfrm>
        </p:spPr>
        <p:txBody>
          <a:bodyPr/>
          <a:lstStyle/>
          <a:p>
            <a:r>
              <a:rPr lang="ar-JO" dirty="0">
                <a:latin typeface="Arial" panose="020B0604020202020204" pitchFamily="34" charset="0"/>
                <a:ea typeface="ＭＳ Ｐゴシック" charset="0"/>
                <a:cs typeface="Arial" panose="020B0604020202020204" pitchFamily="34" charset="0"/>
              </a:rPr>
              <a:t>مسؤولية</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التعليم</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1488452"/>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feed sheep Doughnut.250w.t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0163"/>
            <a:ext cx="9144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5" name="Title 1"/>
          <p:cNvSpPr>
            <a:spLocks noGrp="1"/>
          </p:cNvSpPr>
          <p:nvPr>
            <p:ph type="title"/>
          </p:nvPr>
        </p:nvSpPr>
        <p:spPr>
          <a:xfrm>
            <a:off x="0" y="0"/>
            <a:ext cx="9144000" cy="838200"/>
          </a:xfrm>
        </p:spPr>
        <p:txBody>
          <a:bodyPr/>
          <a:lstStyle/>
          <a:p>
            <a:r>
              <a:rPr lang="ar-JO" sz="4800" b="1" dirty="0">
                <a:latin typeface="Arial" panose="020B0604020202020204" pitchFamily="34" charset="0"/>
                <a:cs typeface="Arial" panose="020B0604020202020204" pitchFamily="34" charset="0"/>
              </a:rPr>
              <a:t>لا تطعم الأغنام الوجبات السريعة</a:t>
            </a:r>
            <a:endParaRPr lang="en-US" sz="4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98827395"/>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3" descr="sheep_chair1.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08100" y="0"/>
            <a:ext cx="6769100" cy="689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9" name="Title 1"/>
          <p:cNvSpPr>
            <a:spLocks noGrp="1"/>
          </p:cNvSpPr>
          <p:nvPr>
            <p:ph type="title"/>
          </p:nvPr>
        </p:nvSpPr>
        <p:spPr>
          <a:xfrm rot="16200000">
            <a:off x="-2781300" y="3009900"/>
            <a:ext cx="6858000" cy="838200"/>
          </a:xfrm>
        </p:spPr>
        <p:txBody>
          <a:bodyPr/>
          <a:lstStyle/>
          <a:p>
            <a:r>
              <a:rPr lang="ar-JO" sz="5400" b="1" dirty="0">
                <a:solidFill>
                  <a:schemeClr val="bg1"/>
                </a:solidFill>
                <a:latin typeface="Arial" panose="020B0604020202020204" pitchFamily="34" charset="0"/>
                <a:ea typeface="ＭＳ Ｐゴシック" charset="0"/>
                <a:cs typeface="Arial" panose="020B0604020202020204" pitchFamily="34" charset="0"/>
              </a:rPr>
              <a:t>لا تستغل الأغنام</a:t>
            </a:r>
            <a:endParaRPr lang="en-US" sz="54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1323088"/>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1143000"/>
          </a:xfrm>
        </p:spPr>
        <p:txBody>
          <a:bodyPr/>
          <a:lstStyle/>
          <a:p>
            <a:pPr eaLnBrk="1" hangingPunct="1">
              <a:defRPr/>
            </a:pPr>
            <a:r>
              <a:rPr lang="ar-JO" sz="6600" dirty="0">
                <a:solidFill>
                  <a:srgbClr val="FFFFFF"/>
                </a:solidFill>
                <a:latin typeface="Arial" panose="020B0604020202020204" pitchFamily="34" charset="0"/>
                <a:cs typeface="Arial" panose="020B0604020202020204" pitchFamily="34" charset="0"/>
              </a:rPr>
              <a:t>ارع خرافي</a:t>
            </a:r>
            <a:endParaRPr lang="en-US" sz="6600" dirty="0">
              <a:solidFill>
                <a:srgbClr val="FFFFFF"/>
              </a:solidFill>
              <a:latin typeface="Arial" panose="020B0604020202020204" pitchFamily="34" charset="0"/>
              <a:cs typeface="Arial" panose="020B0604020202020204" pitchFamily="34" charset="0"/>
            </a:endParaRPr>
          </a:p>
        </p:txBody>
      </p:sp>
      <p:pic>
        <p:nvPicPr>
          <p:cNvPr id="179203" name="Picture 2" descr="feed my sheep.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31913" y="1608138"/>
            <a:ext cx="6610350" cy="527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505929"/>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0226" name="Picture 4" descr="tunnel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7" name="Rectangle 2"/>
          <p:cNvSpPr>
            <a:spLocks noGrp="1" noChangeArrowheads="1"/>
          </p:cNvSpPr>
          <p:nvPr>
            <p:ph type="ctrTitle"/>
          </p:nvPr>
        </p:nvSpPr>
        <p:spPr>
          <a:xfrm>
            <a:off x="0" y="0"/>
            <a:ext cx="9144000" cy="11430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كيف تخرج بطرس من نفقه</a:t>
            </a:r>
            <a:endParaRPr lang="en-US" sz="54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389571" name="Rectangle 3"/>
          <p:cNvSpPr>
            <a:spLocks noGrp="1" noChangeArrowheads="1"/>
          </p:cNvSpPr>
          <p:nvPr>
            <p:ph type="subTitle" idx="1"/>
          </p:nvPr>
        </p:nvSpPr>
        <p:spPr>
          <a:xfrm>
            <a:off x="685800" y="5029200"/>
            <a:ext cx="7666630" cy="1295400"/>
          </a:xfrm>
          <a:effectLst>
            <a:outerShdw blurRad="63500" dist="107763" dir="13500000" algn="ctr" rotWithShape="0">
              <a:schemeClr val="tx2">
                <a:alpha val="74998"/>
              </a:schemeClr>
            </a:outerShdw>
          </a:effectLst>
        </p:spPr>
        <p:txBody>
          <a:bodyPr/>
          <a:lstStyle/>
          <a:p>
            <a:pPr algn="r" eaLnBrk="1" hangingPunct="1"/>
            <a:r>
              <a:rPr lang="ar-JO" sz="3600" b="1" i="1" dirty="0">
                <a:solidFill>
                  <a:schemeClr val="bg1"/>
                </a:solidFill>
                <a:latin typeface="Arial" panose="020B0604020202020204" pitchFamily="34" charset="0"/>
                <a:ea typeface="ＭＳ Ｐゴシック" charset="0"/>
                <a:cs typeface="Arial" panose="020B0604020202020204" pitchFamily="34" charset="0"/>
              </a:rPr>
              <a:t>الخطوة 1 : اعمل نفس المعجزة ثانية</a:t>
            </a:r>
          </a:p>
          <a:p>
            <a:pPr algn="r" eaLnBrk="1" hangingPunct="1"/>
            <a:r>
              <a:rPr lang="ar-JO" sz="3600" b="1" i="1" dirty="0">
                <a:solidFill>
                  <a:schemeClr val="bg1"/>
                </a:solidFill>
                <a:latin typeface="Arial" panose="020B0604020202020204" pitchFamily="34" charset="0"/>
                <a:ea typeface="ＭＳ Ｐゴシック" charset="0"/>
                <a:cs typeface="Arial" panose="020B0604020202020204" pitchFamily="34" charset="0"/>
              </a:rPr>
              <a:t>الخطوة 2 : استرده ثلاث مرات</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9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89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895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9571" grpId="0" build="p" autoUpdateAnimBg="0"/>
    </p:bld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9"/>
          <p:cNvSpPr>
            <a:spLocks noChangeArrowheads="1"/>
          </p:cNvSpPr>
          <p:nvPr/>
        </p:nvSpPr>
        <p:spPr bwMode="auto">
          <a:xfrm>
            <a:off x="3132138" y="260350"/>
            <a:ext cx="2592387" cy="2011363"/>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82276" name="Rectangle 2"/>
          <p:cNvSpPr>
            <a:spLocks noGrp="1" noChangeArrowheads="1"/>
          </p:cNvSpPr>
          <p:nvPr>
            <p:ph type="ctrTitle"/>
          </p:nvPr>
        </p:nvSpPr>
        <p:spPr>
          <a:xfrm>
            <a:off x="495300" y="533400"/>
            <a:ext cx="8153400" cy="9906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هل تحب الآخرين محبة غير مشروطة؟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0" y="2209800"/>
            <a:ext cx="5435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هل تحب الآخرين محبة غير مشروطة؟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6" name="Text Box 4"/>
          <p:cNvSpPr txBox="1">
            <a:spLocks noChangeArrowheads="1"/>
          </p:cNvSpPr>
          <p:nvPr/>
        </p:nvSpPr>
        <p:spPr bwMode="auto">
          <a:xfrm>
            <a:off x="5140324" y="22098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أحبهم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7" name="Text Box 5"/>
          <p:cNvSpPr txBox="1">
            <a:spLocks noChangeArrowheads="1"/>
          </p:cNvSpPr>
          <p:nvPr/>
        </p:nvSpPr>
        <p:spPr bwMode="auto">
          <a:xfrm>
            <a:off x="0" y="3124200"/>
            <a:ext cx="5435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هل تحب الآخرين محبة غير مشروطة؟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8" name="Text Box 6"/>
          <p:cNvSpPr txBox="1">
            <a:spLocks noChangeArrowheads="1"/>
          </p:cNvSpPr>
          <p:nvPr/>
        </p:nvSpPr>
        <p:spPr bwMode="auto">
          <a:xfrm>
            <a:off x="5140324" y="31242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أحبهم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9" name="Text Box 7"/>
          <p:cNvSpPr txBox="1">
            <a:spLocks noChangeArrowheads="1"/>
          </p:cNvSpPr>
          <p:nvPr/>
        </p:nvSpPr>
        <p:spPr bwMode="auto">
          <a:xfrm>
            <a:off x="0" y="4038600"/>
            <a:ext cx="5435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هل تحب الآخرين محبة غير مشروطة؟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9000" name="Text Box 8"/>
          <p:cNvSpPr txBox="1">
            <a:spLocks noChangeArrowheads="1"/>
          </p:cNvSpPr>
          <p:nvPr/>
        </p:nvSpPr>
        <p:spPr bwMode="auto">
          <a:xfrm>
            <a:off x="5140324" y="40386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أحبهم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2551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36513" y="44450"/>
            <a:ext cx="9142413" cy="1143000"/>
          </a:xfrm>
        </p:spPr>
        <p:txBody>
          <a:bodyPr/>
          <a:lstStyle/>
          <a:p>
            <a:r>
              <a:rPr lang="ar-JO" sz="4800" dirty="0">
                <a:latin typeface="Arial" panose="020B0604020202020204" pitchFamily="34" charset="0"/>
                <a:cs typeface="Arial" panose="020B0604020202020204" pitchFamily="34" charset="0"/>
              </a:rPr>
              <a:t>محبة الآخرين هي محبة المسيح</a:t>
            </a:r>
            <a:endParaRPr lang="en-US" sz="4800" dirty="0">
              <a:latin typeface="Arial" panose="020B0604020202020204" pitchFamily="34" charset="0"/>
              <a:cs typeface="Arial" panose="020B0604020202020204" pitchFamily="34" charset="0"/>
            </a:endParaRPr>
          </a:p>
        </p:txBody>
      </p:sp>
      <p:pic>
        <p:nvPicPr>
          <p:cNvPr id="186371" name="Picture 2" descr="chinese_downandouters_640_06.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9750" y="1268413"/>
            <a:ext cx="8128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911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44291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2"/>
          <p:cNvGraphicFramePr>
            <a:graphicFrameLocks noGrp="1"/>
          </p:cNvGraphicFramePr>
          <p:nvPr/>
        </p:nvGraphicFramePr>
        <p:xfrm>
          <a:off x="539552" y="1854200"/>
          <a:ext cx="8280920" cy="4624389"/>
        </p:xfrm>
        <a:graphic>
          <a:graphicData uri="http://schemas.openxmlformats.org/drawingml/2006/table">
            <a:tbl>
              <a:tblPr>
                <a:effectLst>
                  <a:outerShdw blurRad="50800" dist="38100" dir="2700000">
                    <a:srgbClr val="000000">
                      <a:alpha val="43000"/>
                    </a:srgbClr>
                  </a:outerShdw>
                </a:effectLst>
              </a:tblPr>
              <a:tblGrid>
                <a:gridCol w="4140460">
                  <a:extLst>
                    <a:ext uri="{9D8B030D-6E8A-4147-A177-3AD203B41FA5}">
                      <a16:colId xmlns:a16="http://schemas.microsoft.com/office/drawing/2014/main" val="20000"/>
                    </a:ext>
                  </a:extLst>
                </a:gridCol>
                <a:gridCol w="4140460">
                  <a:extLst>
                    <a:ext uri="{9D8B030D-6E8A-4147-A177-3AD203B41FA5}">
                      <a16:colId xmlns:a16="http://schemas.microsoft.com/office/drawing/2014/main" val="20001"/>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dirty="0">
                          <a:ln>
                            <a:noFill/>
                          </a:ln>
                          <a:solidFill>
                            <a:schemeClr val="bg1"/>
                          </a:solidFill>
                          <a:effectLst/>
                          <a:latin typeface="Arial"/>
                          <a:ea typeface="ＭＳ Ｐゴシック" charset="0"/>
                          <a:cs typeface="Arial"/>
                        </a:rPr>
                        <a:t>التكلم</a:t>
                      </a:r>
                      <a:endParaRPr kumimoji="0" lang="en-US" sz="54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dirty="0">
                          <a:ln>
                            <a:noFill/>
                          </a:ln>
                          <a:solidFill>
                            <a:schemeClr val="bg1"/>
                          </a:solidFill>
                          <a:effectLst/>
                          <a:latin typeface="Arial"/>
                          <a:ea typeface="ＭＳ Ｐゴシック" charset="0"/>
                          <a:cs typeface="Arial"/>
                        </a:rPr>
                        <a:t>الخدمة</a:t>
                      </a:r>
                      <a:endParaRPr kumimoji="0" lang="en-US" sz="54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التعليم</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الإدارة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الكرازة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الإيمان</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الرعاية-التعليم</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العطاء</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التشجيع</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الخدمة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000" b="1" i="0" u="none" strike="noStrike" cap="none" normalizeH="0" baseline="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الرحمة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187395" name="Rectangle 27"/>
          <p:cNvSpPr>
            <a:spLocks noGrp="1" noChangeArrowheads="1"/>
          </p:cNvSpPr>
          <p:nvPr>
            <p:ph type="title" idx="4294967295"/>
          </p:nvPr>
        </p:nvSpPr>
        <p:spPr>
          <a:xfrm>
            <a:off x="1979613" y="152400"/>
            <a:ext cx="5038725" cy="1524000"/>
          </a:xfrm>
        </p:spPr>
        <p:txBody>
          <a:bodyPr/>
          <a:lstStyle/>
          <a:p>
            <a:pPr eaLnBrk="1" hangingPunct="1"/>
            <a:r>
              <a:rPr lang="ar-JO" sz="4000" b="1" dirty="0">
                <a:solidFill>
                  <a:schemeClr val="bg1"/>
                </a:solidFill>
                <a:latin typeface="Arial" charset="0"/>
                <a:ea typeface="ＭＳ Ｐゴシック" charset="0"/>
              </a:rPr>
              <a:t>تصنيفات المواهب</a:t>
            </a:r>
            <a:br>
              <a:rPr lang="ar-JO" sz="4000" b="1" dirty="0">
                <a:solidFill>
                  <a:schemeClr val="bg1"/>
                </a:solidFill>
                <a:latin typeface="Arial" charset="0"/>
                <a:ea typeface="ＭＳ Ｐゴシック" charset="0"/>
              </a:rPr>
            </a:br>
            <a:r>
              <a:rPr lang="en-US" sz="3600" b="1" dirty="0">
                <a:solidFill>
                  <a:schemeClr val="bg1"/>
                </a:solidFill>
                <a:latin typeface="Arial" charset="0"/>
                <a:ea typeface="ＭＳ Ｐゴシック" charset="0"/>
              </a:rPr>
              <a:t>(</a:t>
            </a:r>
            <a:r>
              <a:rPr lang="ar-JO" sz="3600" b="1" dirty="0">
                <a:solidFill>
                  <a:schemeClr val="bg1"/>
                </a:solidFill>
                <a:latin typeface="Arial" charset="0"/>
                <a:ea typeface="ＭＳ Ｐゴシック" charset="0"/>
              </a:rPr>
              <a:t>1 بطرس 4: 11</a:t>
            </a:r>
            <a:r>
              <a:rPr lang="en-US" sz="3600" b="1" dirty="0">
                <a:solidFill>
                  <a:schemeClr val="bg1"/>
                </a:solidFill>
                <a:latin typeface="Arial" charset="0"/>
                <a:ea typeface="ＭＳ Ｐゴシック" charset="0"/>
              </a:rPr>
              <a:t>)</a:t>
            </a:r>
            <a:endParaRPr lang="en-US" sz="4000" dirty="0">
              <a:latin typeface="Arial" charset="0"/>
              <a:ea typeface="ＭＳ Ｐゴシック" charset="0"/>
            </a:endParaRPr>
          </a:p>
        </p:txBody>
      </p:sp>
      <p:sp>
        <p:nvSpPr>
          <p:cNvPr id="187396"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45006045"/>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br>
              <a:rPr lang="en-US" sz="6600" b="1" dirty="0">
                <a:solidFill>
                  <a:srgbClr val="FFFFFF"/>
                </a:solidFill>
                <a:effectLst>
                  <a:glow rad="228600">
                    <a:schemeClr val="accent4">
                      <a:satMod val="175000"/>
                      <a:alpha val="40000"/>
                    </a:schemeClr>
                  </a:glow>
                </a:effectLst>
              </a:rPr>
            </a:br>
            <a:r>
              <a:rPr lang="ar-JO" sz="6600" b="1" dirty="0">
                <a:solidFill>
                  <a:srgbClr val="FFFFFF"/>
                </a:solidFill>
                <a:effectLst>
                  <a:glow rad="228600">
                    <a:schemeClr val="accent4">
                      <a:satMod val="175000"/>
                      <a:alpha val="40000"/>
                    </a:schemeClr>
                  </a:glow>
                </a:effectLst>
              </a:rPr>
              <a:t>1. اعترف بحاجتك للمسيح حتى عندما تشعر </a:t>
            </a:r>
            <a:r>
              <a:rPr lang="ar-JO" sz="6600" b="1" dirty="0">
                <a:solidFill>
                  <a:srgbClr val="FFFF00"/>
                </a:solidFill>
                <a:effectLst>
                  <a:glow rad="228600">
                    <a:schemeClr val="accent4">
                      <a:satMod val="175000"/>
                      <a:alpha val="40000"/>
                    </a:schemeClr>
                  </a:glow>
                </a:effectLst>
              </a:rPr>
              <a:t>بالأهلية</a:t>
            </a:r>
            <a:r>
              <a:rPr lang="ar-JO" sz="6600" b="1" dirty="0">
                <a:solidFill>
                  <a:srgbClr val="FFFFFF"/>
                </a:solidFill>
                <a:effectLst>
                  <a:glow rad="228600">
                    <a:schemeClr val="accent4">
                      <a:satMod val="175000"/>
                      <a:alpha val="40000"/>
                    </a:schemeClr>
                  </a:glow>
                </a:effectLst>
              </a:rPr>
              <a:t> (21: 1-14) </a:t>
            </a:r>
            <a:endParaRPr lang="en-US" sz="6600" b="1" dirty="0">
              <a:solidFill>
                <a:srgbClr val="FFFFFF"/>
              </a:solidFill>
              <a:effectLst>
                <a:glow rad="228600">
                  <a:schemeClr val="accent4">
                    <a:satMod val="175000"/>
                    <a:alpha val="40000"/>
                  </a:schemeClr>
                </a:glow>
              </a:effectLst>
            </a:endParaRPr>
          </a:p>
        </p:txBody>
      </p:sp>
    </p:spTree>
    <p:extLst>
      <p:ext uri="{BB962C8B-B14F-4D97-AF65-F5344CB8AC3E}">
        <p14:creationId xmlns:p14="http://schemas.microsoft.com/office/powerpoint/2010/main" val="3977112689"/>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br>
              <a:rPr lang="en-US" sz="6600" b="1" dirty="0">
                <a:solidFill>
                  <a:srgbClr val="FFFFFF"/>
                </a:solidFill>
                <a:effectLst>
                  <a:glow rad="228600">
                    <a:schemeClr val="accent4">
                      <a:satMod val="175000"/>
                      <a:alpha val="40000"/>
                    </a:schemeClr>
                  </a:glow>
                </a:effectLst>
              </a:rPr>
            </a:br>
            <a:r>
              <a:rPr lang="ar-JO" sz="6600" b="1" dirty="0">
                <a:solidFill>
                  <a:srgbClr val="FFFFFF"/>
                </a:solidFill>
                <a:effectLst>
                  <a:glow rad="228600">
                    <a:schemeClr val="accent4">
                      <a:satMod val="175000"/>
                      <a:alpha val="40000"/>
                    </a:schemeClr>
                  </a:glow>
                </a:effectLst>
              </a:rPr>
              <a:t>2. أظهر محبتك للمسيح من خلال حب </a:t>
            </a:r>
            <a:r>
              <a:rPr lang="ar-JO" sz="6600" b="1" dirty="0">
                <a:solidFill>
                  <a:srgbClr val="FFFF00"/>
                </a:solidFill>
                <a:effectLst>
                  <a:glow rad="228600">
                    <a:schemeClr val="accent4">
                      <a:satMod val="175000"/>
                      <a:alpha val="40000"/>
                    </a:schemeClr>
                  </a:glow>
                </a:effectLst>
              </a:rPr>
              <a:t>البشر</a:t>
            </a:r>
            <a:r>
              <a:rPr lang="ar-JO" sz="6600" b="1" dirty="0">
                <a:solidFill>
                  <a:srgbClr val="FFFFFF"/>
                </a:solidFill>
                <a:effectLst>
                  <a:glow rad="228600">
                    <a:schemeClr val="accent4">
                      <a:satMod val="175000"/>
                      <a:alpha val="40000"/>
                    </a:schemeClr>
                  </a:glow>
                </a:effectLst>
              </a:rPr>
              <a:t> </a:t>
            </a:r>
            <a:br>
              <a:rPr lang="ar-JO" sz="6600" b="1" dirty="0">
                <a:solidFill>
                  <a:srgbClr val="FFFFFF"/>
                </a:solidFill>
                <a:effectLst>
                  <a:glow rad="228600">
                    <a:schemeClr val="accent4">
                      <a:satMod val="175000"/>
                      <a:alpha val="40000"/>
                    </a:schemeClr>
                  </a:glow>
                </a:effectLst>
              </a:rPr>
            </a:br>
            <a:r>
              <a:rPr lang="ar-JO" sz="6600" b="1" dirty="0">
                <a:solidFill>
                  <a:srgbClr val="FFFFFF"/>
                </a:solidFill>
                <a:effectLst>
                  <a:glow rad="228600">
                    <a:schemeClr val="accent4">
                      <a:satMod val="175000"/>
                      <a:alpha val="40000"/>
                    </a:schemeClr>
                  </a:glow>
                </a:effectLst>
              </a:rPr>
              <a:t>(21: 15-17)</a:t>
            </a:r>
            <a:endParaRPr lang="en-US" sz="6600" b="1" dirty="0">
              <a:solidFill>
                <a:srgbClr val="FFFFFF"/>
              </a:solidFill>
              <a:effectLst>
                <a:glow rad="228600">
                  <a:schemeClr val="accent4">
                    <a:satMod val="175000"/>
                    <a:alpha val="40000"/>
                  </a:schemeClr>
                </a:glow>
              </a:effectLst>
            </a:endParaRPr>
          </a:p>
        </p:txBody>
      </p:sp>
    </p:spTree>
    <p:extLst>
      <p:ext uri="{BB962C8B-B14F-4D97-AF65-F5344CB8AC3E}">
        <p14:creationId xmlns:p14="http://schemas.microsoft.com/office/powerpoint/2010/main" val="8517401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3. لا تقلق بخصوص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خطة </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المسيح للآخرين (21: 18-23)</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pic>
        <p:nvPicPr>
          <p:cNvPr id="191491" name="Picture 3" descr="mind_your_Business_nosey-300x16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227557"/>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92515"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7000" y="101600"/>
            <a:ext cx="9017000" cy="675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6" name="Rectangle 10"/>
          <p:cNvSpPr>
            <a:spLocks noGrp="1" noChangeArrowheads="1"/>
          </p:cNvSpPr>
          <p:nvPr>
            <p:ph type="title" idx="4294967295"/>
          </p:nvPr>
        </p:nvSpPr>
        <p:spPr>
          <a:xfrm>
            <a:off x="3289300" y="3962400"/>
            <a:ext cx="5638800" cy="2895600"/>
          </a:xfrm>
          <a:solidFill>
            <a:schemeClr val="tx2"/>
          </a:solidFill>
        </p:spPr>
        <p:txBody>
          <a:bodyPr/>
          <a:lstStyle/>
          <a:p>
            <a:pPr eaLnBrk="1" hangingPunct="1"/>
            <a:r>
              <a:rPr lang="ar-JO" altLang="ja-JP" sz="2800" b="1" i="1" dirty="0">
                <a:solidFill>
                  <a:schemeClr val="bg1"/>
                </a:solidFill>
                <a:latin typeface="Arial" panose="020B0604020202020204" pitchFamily="34" charset="0"/>
                <a:ea typeface="ＭＳ Ｐゴシック" charset="0"/>
                <a:cs typeface="Arial" panose="020B0604020202020204" pitchFamily="34" charset="0"/>
              </a:rPr>
              <a:t>ولكن متى شخت فإنك تمد يدك وآخر يمنطقك ويحملك حيث لا تشاء</a:t>
            </a:r>
            <a:br>
              <a:rPr lang="ar-JO" altLang="ja-JP" sz="2800" b="1" i="1" dirty="0">
                <a:solidFill>
                  <a:schemeClr val="bg1"/>
                </a:solidFill>
                <a:latin typeface="Arial" panose="020B0604020202020204" pitchFamily="34" charset="0"/>
                <a:ea typeface="ＭＳ Ｐゴシック" charset="0"/>
                <a:cs typeface="Arial" panose="020B0604020202020204" pitchFamily="34" charset="0"/>
              </a:rPr>
            </a:br>
            <a:r>
              <a:rPr lang="ar-JO" altLang="ja-JP" sz="2800" b="1" i="1" dirty="0">
                <a:solidFill>
                  <a:schemeClr val="bg1"/>
                </a:solidFill>
                <a:latin typeface="Arial" panose="020B0604020202020204" pitchFamily="34" charset="0"/>
                <a:ea typeface="ＭＳ Ｐゴシック" charset="0"/>
                <a:cs typeface="Arial" panose="020B0604020202020204" pitchFamily="34" charset="0"/>
              </a:rPr>
              <a:t>(يو 21: 18)</a:t>
            </a:r>
            <a:endParaRPr lang="en-US" sz="4000" dirty="0">
              <a:latin typeface="Arial" panose="020B0604020202020204" pitchFamily="34" charset="0"/>
              <a:ea typeface="ＭＳ Ｐゴシック" charset="0"/>
              <a:cs typeface="Arial" panose="020B0604020202020204" pitchFamily="34" charset="0"/>
            </a:endParaRPr>
          </a:p>
        </p:txBody>
      </p:sp>
      <p:sp>
        <p:nvSpPr>
          <p:cNvPr id="192517" name="Rectangle 11"/>
          <p:cNvSpPr>
            <a:spLocks noChangeArrowheads="1"/>
          </p:cNvSpPr>
          <p:nvPr/>
        </p:nvSpPr>
        <p:spPr bwMode="auto">
          <a:xfrm>
            <a:off x="4343400" y="76200"/>
            <a:ext cx="4800600" cy="6858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صلب بطرس</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8" name="Rectangle 11"/>
          <p:cNvSpPr>
            <a:spLocks noChangeArrowheads="1"/>
          </p:cNvSpPr>
          <p:nvPr/>
        </p:nvSpPr>
        <p:spPr bwMode="auto">
          <a:xfrm>
            <a:off x="3203575" y="2781300"/>
            <a:ext cx="5808663" cy="118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6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اتبعني</a:t>
            </a:r>
            <a:endParaRPr kumimoji="0" lang="en-US" sz="8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959637"/>
      </p:ext>
    </p:extLst>
  </p:cSld>
  <p:clrMapOvr>
    <a:masterClrMapping/>
  </p:clrMapOvr>
  <p:transition spd="med">
    <p:randomBar dir="vert"/>
  </p:transition>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0" y="0"/>
            <a:ext cx="9144000" cy="1773238"/>
          </a:xfrm>
        </p:spPr>
        <p:txBody>
          <a:bodyPr/>
          <a:lstStyle/>
          <a:p>
            <a:r>
              <a:rPr lang="ar-JO" sz="3600" dirty="0">
                <a:solidFill>
                  <a:schemeClr val="bg1"/>
                </a:solidFill>
                <a:latin typeface="Arial" charset="0"/>
                <a:ea typeface="ＭＳ Ｐゴシック" charset="0"/>
              </a:rPr>
              <a:t>قال ليسوع يا رب و هذا ما له </a:t>
            </a:r>
            <a:br>
              <a:rPr lang="ar-JO" sz="3600" dirty="0">
                <a:solidFill>
                  <a:schemeClr val="bg1"/>
                </a:solidFill>
                <a:latin typeface="Arial" charset="0"/>
                <a:ea typeface="ＭＳ Ｐゴシック" charset="0"/>
              </a:rPr>
            </a:br>
            <a:r>
              <a:rPr lang="ar-JO" sz="3600" dirty="0">
                <a:solidFill>
                  <a:schemeClr val="bg1"/>
                </a:solidFill>
                <a:latin typeface="Arial" charset="0"/>
                <a:ea typeface="ＭＳ Ｐゴシック" charset="0"/>
              </a:rPr>
              <a:t>(يوحنا 21: 21)</a:t>
            </a:r>
            <a:endParaRPr lang="en-US" sz="3600" dirty="0">
              <a:solidFill>
                <a:schemeClr val="bg1"/>
              </a:solidFill>
              <a:latin typeface="Arial" charset="0"/>
              <a:ea typeface="ＭＳ Ｐゴシック" charset="0"/>
            </a:endParaRPr>
          </a:p>
        </p:txBody>
      </p:sp>
      <p:pic>
        <p:nvPicPr>
          <p:cNvPr id="194563" name="Picture 2" descr="What about him? 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938894"/>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0"/>
            <a:ext cx="9144000" cy="1773238"/>
          </a:xfrm>
        </p:spPr>
        <p:txBody>
          <a:bodyPr/>
          <a:lstStyle/>
          <a:p>
            <a:r>
              <a:rPr lang="ar-JO" sz="3600" dirty="0">
                <a:solidFill>
                  <a:schemeClr val="bg1"/>
                </a:solidFill>
                <a:latin typeface="Arial" charset="0"/>
                <a:ea typeface="ＭＳ Ｐゴシック" charset="0"/>
              </a:rPr>
              <a:t>قال له يسوع إن كنت أشاء أنه يبقى حتى أجيء </a:t>
            </a:r>
            <a:br>
              <a:rPr lang="ar-JO" sz="3600" dirty="0">
                <a:solidFill>
                  <a:schemeClr val="bg1"/>
                </a:solidFill>
                <a:latin typeface="Arial" charset="0"/>
                <a:ea typeface="ＭＳ Ｐゴシック" charset="0"/>
              </a:rPr>
            </a:br>
            <a:r>
              <a:rPr lang="ar-JO" sz="3600" dirty="0">
                <a:solidFill>
                  <a:schemeClr val="bg1"/>
                </a:solidFill>
                <a:latin typeface="Arial" charset="0"/>
                <a:ea typeface="ＭＳ Ｐゴシック" charset="0"/>
              </a:rPr>
              <a:t>فماذا لك </a:t>
            </a:r>
            <a:r>
              <a:rPr lang="ar-JO" sz="3600" dirty="0">
                <a:solidFill>
                  <a:srgbClr val="FFFF00"/>
                </a:solidFill>
                <a:latin typeface="Arial" charset="0"/>
                <a:ea typeface="ＭＳ Ｐゴシック" charset="0"/>
              </a:rPr>
              <a:t>اتبعني</a:t>
            </a:r>
            <a:r>
              <a:rPr lang="ar-JO" sz="3600" dirty="0">
                <a:solidFill>
                  <a:schemeClr val="bg1"/>
                </a:solidFill>
                <a:latin typeface="Arial" charset="0"/>
                <a:ea typeface="ＭＳ Ｐゴシック" charset="0"/>
              </a:rPr>
              <a:t> أنت (يوحنا 21: 22)</a:t>
            </a:r>
            <a:endParaRPr lang="en-US" sz="3600" dirty="0">
              <a:solidFill>
                <a:schemeClr val="bg1"/>
              </a:solidFill>
              <a:latin typeface="Arial" charset="0"/>
              <a:ea typeface="ＭＳ Ｐゴシック" charset="0"/>
            </a:endParaRPr>
          </a:p>
        </p:txBody>
      </p:sp>
      <p:pic>
        <p:nvPicPr>
          <p:cNvPr id="196611" name="Picture 1" descr="What about him? 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225" y="1708150"/>
            <a:ext cx="9144000" cy="512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167578"/>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76200" y="0"/>
            <a:ext cx="8991600" cy="1544638"/>
          </a:xfrm>
        </p:spPr>
        <p:txBody>
          <a:bodyPr/>
          <a:lstStyle/>
          <a:p>
            <a:r>
              <a:rPr lang="ar-JO" i="1" dirty="0">
                <a:solidFill>
                  <a:schemeClr val="bg1"/>
                </a:solidFill>
                <a:latin typeface="Arial" charset="0"/>
                <a:ea typeface="ＭＳ Ｐゴシック" charset="0"/>
              </a:rPr>
              <a:t>يأمر</a:t>
            </a:r>
            <a:r>
              <a:rPr lang="ar-JO" i="1" dirty="0">
                <a:solidFill>
                  <a:srgbClr val="FFFF00"/>
                </a:solidFill>
                <a:latin typeface="Arial" charset="0"/>
                <a:ea typeface="ＭＳ Ｐゴシック" charset="0"/>
              </a:rPr>
              <a:t>نا</a:t>
            </a:r>
            <a:r>
              <a:rPr lang="ar-JO" i="1" dirty="0">
                <a:solidFill>
                  <a:schemeClr val="bg1"/>
                </a:solidFill>
                <a:latin typeface="Arial" charset="0"/>
                <a:ea typeface="ＭＳ Ｐゴシック" charset="0"/>
              </a:rPr>
              <a:t> يسوع أيضاً  أن لا نسأل </a:t>
            </a:r>
            <a:br>
              <a:rPr lang="ar-JO" i="1" dirty="0">
                <a:solidFill>
                  <a:schemeClr val="bg1"/>
                </a:solidFill>
                <a:latin typeface="Arial" charset="0"/>
                <a:ea typeface="ＭＳ Ｐゴシック" charset="0"/>
              </a:rPr>
            </a:br>
            <a:r>
              <a:rPr lang="ar-JO" i="1" dirty="0">
                <a:solidFill>
                  <a:schemeClr val="bg1"/>
                </a:solidFill>
                <a:latin typeface="Arial" charset="0"/>
                <a:ea typeface="ＭＳ Ｐゴシック" charset="0"/>
              </a:rPr>
              <a:t>عن دعوته للآخرين</a:t>
            </a:r>
            <a:r>
              <a:rPr lang="en-US" i="1" dirty="0">
                <a:solidFill>
                  <a:schemeClr val="bg1"/>
                </a:solidFill>
                <a:latin typeface="Arial" charset="0"/>
                <a:ea typeface="ＭＳ Ｐゴシック" charset="0"/>
              </a:rPr>
              <a:t> </a:t>
            </a:r>
          </a:p>
        </p:txBody>
      </p:sp>
      <p:pic>
        <p:nvPicPr>
          <p:cNvPr id="198659" name="Picture 2" descr="What about him? 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946766"/>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2754" name="Picture 5" descr="fear-of-failur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13" y="765175"/>
            <a:ext cx="9167813" cy="610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225" y="-26988"/>
            <a:ext cx="9121775" cy="647701"/>
          </a:xfrm>
        </p:spPr>
        <p:txBody>
          <a:bodyPr/>
          <a:lstStyle/>
          <a:p>
            <a:pPr eaLnBrk="1" hangingPunct="1">
              <a:defRPr/>
            </a:pPr>
            <a:r>
              <a:rPr lang="ar-JO" sz="4800" b="1" dirty="0">
                <a:solidFill>
                  <a:srgbClr val="000090"/>
                </a:solidFill>
                <a:latin typeface="Arial" panose="020B0604020202020204" pitchFamily="34" charset="0"/>
                <a:cs typeface="Arial" panose="020B0604020202020204" pitchFamily="34" charset="0"/>
              </a:rPr>
              <a:t>كيف يستردنا يسوع؟</a:t>
            </a:r>
            <a:endParaRPr lang="en-US" sz="4800" b="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8259263"/>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feed my sheep shadow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eaLnBrk="1" hangingPunct="1">
              <a:lnSpc>
                <a:spcPct val="90000"/>
              </a:lnSpc>
              <a:defRPr/>
            </a:pPr>
            <a:br>
              <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يستردنا يسوع إلى </a:t>
            </a:r>
            <a: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الدعوة </a:t>
            </a:r>
            <a:b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التي لديه </a:t>
            </a: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لنا</a:t>
            </a:r>
            <a:endPar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355976" y="5229200"/>
            <a:ext cx="4788024" cy="1628800"/>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الفكرة الرئيسية</a:t>
            </a:r>
            <a:endPar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384635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633697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3" descr="ASurrenderedHeart_ChipCoate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66963" y="0"/>
            <a:ext cx="67770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eaLnBrk="1" hangingPunct="1">
              <a:lnSpc>
                <a:spcPct val="90000"/>
              </a:lnSpc>
              <a:defRPr/>
            </a:pPr>
            <a: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كيف تجد الدعوة التي لديه لحياتك؟</a:t>
            </a:r>
            <a:endParaRPr lang="en-US"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0362984"/>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1. اعترف بحاجتك للمسيح حتى عندما تشعر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بالأهلية</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(21: 1-14) </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7420773"/>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 أظهر محبتك للمسيح من خلال حب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البشر</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a:t>
            </a:r>
            <a:b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(21: 15-17)</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4805657"/>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3. لا تقلق بخصوص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خطة </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المسيح للآخرين (21: 18-23)</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pic>
        <p:nvPicPr>
          <p:cNvPr id="207875" name="Picture 3" descr="mind_your_Business_nosey-300x16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8683"/>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descr="John 21.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5618" name="Rectangle 2"/>
          <p:cNvSpPr>
            <a:spLocks noGrp="1" noChangeArrowheads="1"/>
          </p:cNvSpPr>
          <p:nvPr>
            <p:ph type="title"/>
          </p:nvPr>
        </p:nvSpPr>
        <p:spPr>
          <a:xfrm>
            <a:off x="-1736" y="11708"/>
            <a:ext cx="8790562" cy="990600"/>
          </a:xfrm>
          <a:ln>
            <a:miter lim="800000"/>
            <a:headEnd/>
            <a:tailEnd/>
          </a:ln>
          <a:effectLst>
            <a:outerShdw blurRad="63500" dist="35921" dir="2700000" algn="ctr" rotWithShape="0">
              <a:schemeClr val="bg2">
                <a:alpha val="74998"/>
              </a:schemeClr>
            </a:outerShdw>
          </a:effectLst>
        </p:spPr>
        <p:txBody>
          <a:bodyPr/>
          <a:lstStyle/>
          <a:p>
            <a:pPr algn="ctr">
              <a:defRPr/>
            </a:pPr>
            <a:r>
              <a:rPr kumimoji="0" lang="ar-JO" b="1" u="sng" dirty="0">
                <a:solidFill>
                  <a:srgbClr val="FFFFFF"/>
                </a:solidFill>
                <a:effectLst>
                  <a:glow rad="228600">
                    <a:schemeClr val="accent6">
                      <a:satMod val="175000"/>
                      <a:alpha val="40000"/>
                    </a:schemeClr>
                  </a:glow>
                </a:effectLst>
                <a:latin typeface="Arial" panose="020B0604020202020204" pitchFamily="34" charset="0"/>
                <a:cs typeface="Arial" panose="020B0604020202020204" pitchFamily="34" charset="0"/>
              </a:rPr>
              <a:t>خلاصة يوحنا (21: 24-25)</a:t>
            </a:r>
            <a:endParaRPr kumimoji="0" lang="en-US" b="1" u="sng" dirty="0">
              <a:solidFill>
                <a:srgbClr val="FFFFFF"/>
              </a:solidFill>
              <a:effectLst>
                <a:glow rad="228600">
                  <a:schemeClr val="accent6">
                    <a:satMod val="175000"/>
                    <a:alpha val="40000"/>
                  </a:schemeClr>
                </a:glow>
              </a:effectLst>
              <a:latin typeface="Arial" panose="020B0604020202020204" pitchFamily="34" charset="0"/>
              <a:cs typeface="Arial" panose="020B0604020202020204" pitchFamily="34" charset="0"/>
            </a:endParaRPr>
          </a:p>
        </p:txBody>
      </p:sp>
      <p:sp>
        <p:nvSpPr>
          <p:cNvPr id="1775619" name="Rectangle 3"/>
          <p:cNvSpPr>
            <a:spLocks noGrp="1" noChangeArrowheads="1"/>
          </p:cNvSpPr>
          <p:nvPr>
            <p:ph type="body" idx="1"/>
          </p:nvPr>
        </p:nvSpPr>
        <p:spPr>
          <a:xfrm>
            <a:off x="-1737" y="1078508"/>
            <a:ext cx="6129582" cy="4429125"/>
          </a:xfrm>
          <a:ln>
            <a:miter lim="800000"/>
            <a:headEnd/>
            <a:tailEnd/>
          </a:ln>
          <a:effectLst>
            <a:outerShdw blurRad="63500" dist="35921" dir="2700000" algn="ctr" rotWithShape="0">
              <a:schemeClr val="bg2">
                <a:alpha val="74998"/>
              </a:schemeClr>
            </a:outerShdw>
          </a:effectLst>
        </p:spPr>
        <p:txBody>
          <a:bodyPr/>
          <a:lstStyle/>
          <a:p>
            <a:pPr marL="444500" indent="-444500" algn="r" rtl="1">
              <a:defRPr/>
            </a:pPr>
            <a:r>
              <a:rPr kumimoji="0" lang="ar-JO" sz="4000" b="1" dirty="0">
                <a:effectLst>
                  <a:glow rad="228600">
                    <a:schemeClr val="accent6">
                      <a:satMod val="175000"/>
                      <a:alpha val="40000"/>
                    </a:schemeClr>
                  </a:glow>
                </a:effectLst>
                <a:latin typeface="Arial" panose="020B0604020202020204" pitchFamily="34" charset="0"/>
                <a:cs typeface="Arial" panose="020B0604020202020204" pitchFamily="34" charset="0"/>
              </a:rPr>
              <a:t>أنا شاهد عيان (21: 24)</a:t>
            </a:r>
            <a:endParaRPr kumimoji="0" lang="en-US" sz="4000" b="1" dirty="0">
              <a:effectLst>
                <a:glow rad="228600">
                  <a:schemeClr val="accent6">
                    <a:satMod val="175000"/>
                    <a:alpha val="40000"/>
                  </a:schemeClr>
                </a:glow>
              </a:effectLst>
              <a:latin typeface="Arial" panose="020B0604020202020204" pitchFamily="34" charset="0"/>
              <a:cs typeface="Arial" panose="020B0604020202020204" pitchFamily="34" charset="0"/>
            </a:endParaRPr>
          </a:p>
          <a:p>
            <a:pPr marL="444500" indent="-444500" algn="r" rtl="1">
              <a:defRPr/>
            </a:pPr>
            <a:r>
              <a:rPr kumimoji="0" lang="ar-JO" sz="4000" b="1" dirty="0">
                <a:effectLst>
                  <a:glow rad="228600">
                    <a:schemeClr val="accent6">
                      <a:satMod val="175000"/>
                      <a:alpha val="40000"/>
                    </a:schemeClr>
                  </a:glow>
                </a:effectLst>
                <a:latin typeface="Arial" panose="020B0604020202020204" pitchFamily="34" charset="0"/>
                <a:cs typeface="Arial" panose="020B0604020202020204" pitchFamily="34" charset="0"/>
              </a:rPr>
              <a:t>لم أخبر نصف القصة (21: 25)</a:t>
            </a:r>
            <a:endParaRPr kumimoji="0" lang="en-US" sz="4000" b="1" dirty="0">
              <a:effectLst>
                <a:glow rad="228600">
                  <a:schemeClr val="accent6">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3366721"/>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lonely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1150938"/>
            <a:ext cx="9150351" cy="5707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496" y="44624"/>
            <a:ext cx="9108504" cy="1008112"/>
          </a:xfrm>
          <a:ln>
            <a:miter lim="800000"/>
            <a:headEnd/>
            <a:tailEnd/>
          </a:ln>
        </p:spPr>
        <p:txBody>
          <a:bodyPr/>
          <a:lstStyle/>
          <a:p>
            <a:pPr eaLnBrk="1" hangingPunct="1">
              <a:lnSpc>
                <a:spcPct val="90000"/>
              </a:lnSpc>
              <a:defRPr/>
            </a:pP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آمن بيسوع</a:t>
            </a:r>
            <a:endPar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0" y="1152128"/>
            <a:ext cx="9144000" cy="4536504"/>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30</a:t>
            </a:r>
            <a:r>
              <a:rPr kumimoji="0" lang="ar-JO"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 وآيات أخر كثيرة صنع يسوع قدام تلاميذه لم تكتب في هذا الكتاب 31 وأما هذه </a:t>
            </a:r>
            <a:r>
              <a:rPr kumimoji="0" lang="ar-JO" sz="40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فقد كتبت لتؤمنوا </a:t>
            </a:r>
            <a:r>
              <a:rPr kumimoji="0" lang="ar-JO"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أن يسوع هو المسيح ابن الله ولكي تكون لكم إذا آمنتم حياة باسمه</a:t>
            </a:r>
            <a:endParaRPr kumimoji="0" lang="en-US"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973848270"/>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9462" name="Text Box 6"/>
          <p:cNvSpPr txBox="1">
            <a:spLocks noChangeArrowheads="1"/>
          </p:cNvSpPr>
          <p:nvPr/>
        </p:nvSpPr>
        <p:spPr bwMode="auto">
          <a:xfrm>
            <a:off x="152400" y="1447826"/>
            <a:ext cx="44196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إنجيلي</a:t>
            </a:r>
            <a:endParaRPr kumimoji="0" lang="en-US"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تؤمنوا</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9620" name="Rectangle 1031"/>
          <p:cNvSpPr>
            <a:spLocks noGrp="1" noChangeArrowheads="1"/>
          </p:cNvSpPr>
          <p:nvPr>
            <p:ph type="title" idx="4294967295"/>
          </p:nvPr>
        </p:nvSpPr>
        <p:spPr>
          <a:xfrm>
            <a:off x="990600" y="152461"/>
            <a:ext cx="7010400" cy="645884"/>
          </a:xfrm>
          <a:solidFill>
            <a:schemeClr val="accent3">
              <a:lumMod val="10000"/>
            </a:schemeClr>
          </a:solidFill>
        </p:spPr>
        <p:txBody>
          <a:bodyPr lIns="90993" tIns="45499" rIns="90993" bIns="45499" anchor="t">
            <a:spAutoFit/>
          </a:bodyPr>
          <a:lstStyle/>
          <a:p>
            <a:pPr eaLnBrk="1" hangingPunct="1">
              <a:defRPr/>
            </a:pPr>
            <a:r>
              <a:rPr lang="ar-JO" altLang="zh-CN" sz="3600" b="1" dirty="0">
                <a:solidFill>
                  <a:schemeClr val="tx1"/>
                </a:solidFill>
                <a:latin typeface="Arial" panose="020B0604020202020204" pitchFamily="34" charset="0"/>
                <a:ea typeface="ＭＳ Ｐゴシック" charset="0"/>
                <a:cs typeface="Arial" panose="020B0604020202020204" pitchFamily="34" charset="0"/>
              </a:rPr>
              <a:t>المتغيرات النصية في يوحنا 20: 31</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414724" name="Text Box 3"/>
          <p:cNvSpPr txBox="1">
            <a:spLocks noChangeArrowheads="1"/>
          </p:cNvSpPr>
          <p:nvPr/>
        </p:nvSpPr>
        <p:spPr bwMode="auto">
          <a:xfrm>
            <a:off x="8462991" y="26"/>
            <a:ext cx="703136"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4724400" y="1447823"/>
            <a:ext cx="43434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تنويري</a:t>
            </a:r>
            <a:endParaRPr kumimoji="0" lang="en-US"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تستمروا في الإيمان </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B22CE29-CFE9-B8D3-1AA7-D8FF1E59B82E}"/>
              </a:ext>
            </a:extLst>
          </p:cNvPr>
          <p:cNvGrpSpPr/>
          <p:nvPr/>
        </p:nvGrpSpPr>
        <p:grpSpPr>
          <a:xfrm>
            <a:off x="152400" y="4267261"/>
            <a:ext cx="4419600" cy="2124075"/>
            <a:chOff x="152400" y="4267261"/>
            <a:chExt cx="4419600" cy="2124075"/>
          </a:xfrm>
        </p:grpSpPr>
        <p:grpSp>
          <p:nvGrpSpPr>
            <p:cNvPr id="2" name="Group 12"/>
            <p:cNvGrpSpPr>
              <a:grpSpLocks/>
            </p:cNvGrpSpPr>
            <p:nvPr/>
          </p:nvGrpSpPr>
          <p:grpSpPr bwMode="auto">
            <a:xfrm>
              <a:off x="152400" y="4267261"/>
              <a:ext cx="4419600" cy="2124075"/>
              <a:chOff x="76200" y="4338935"/>
              <a:chExt cx="4343400" cy="2040874"/>
            </a:xfrm>
          </p:grpSpPr>
          <p:sp>
            <p:nvSpPr>
              <p:cNvPr id="8" name="Text Box 6"/>
              <p:cNvSpPr txBox="1">
                <a:spLocks noChangeArrowheads="1"/>
              </p:cNvSpPr>
              <p:nvPr/>
            </p:nvSpPr>
            <p:spPr bwMode="auto">
              <a:xfrm>
                <a:off x="76200" y="4338935"/>
                <a:ext cx="4343400" cy="2040874"/>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panose="020B0604020202020204" pitchFamily="34" charset="0"/>
                    <a:ea typeface="Arial" charset="0"/>
                    <a:cs typeface="Arial" panose="020B0604020202020204" pitchFamily="34" charset="0"/>
                  </a:rPr>
                  <a:t>Aorist Subjunctive</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i-na pisteu,</a:t>
                </a:r>
                <a:r>
                  <a:rPr kumimoji="0" lang="en-US" altLang="zh-CN" sz="3600" b="1" i="0" u="none" strike="noStrike" kern="1200" cap="none" spc="0" normalizeH="0" baseline="0" noProof="0">
                    <a:ln>
                      <a:noFill/>
                    </a:ln>
                    <a:solidFill>
                      <a:srgbClr val="FCE20C"/>
                    </a:solidFill>
                    <a:effectLst/>
                    <a:uLnTx/>
                    <a:uFillTx/>
                    <a:latin typeface="Arial" panose="020B0604020202020204" pitchFamily="34" charset="0"/>
                    <a:ea typeface="Arial" charset="0"/>
                    <a:cs typeface="Arial" panose="020B0604020202020204" pitchFamily="34" charset="0"/>
                  </a:rPr>
                  <a:t>s</a:t>
                </a:r>
                <a:r>
                  <a:rPr kumimoji="0" lang="en-US" altLang="zh-CN" sz="36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hte</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37 manuscripts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Many but later manuscripts</a:t>
                </a:r>
              </a:p>
            </p:txBody>
          </p:sp>
          <p:pic>
            <p:nvPicPr>
              <p:cNvPr id="414731" name="Picture 10" descr="John 20.31 ao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5971" y="4374664"/>
                <a:ext cx="4117427" cy="1999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 name="Rectangle 3">
              <a:extLst>
                <a:ext uri="{FF2B5EF4-FFF2-40B4-BE49-F238E27FC236}">
                  <a16:creationId xmlns:a16="http://schemas.microsoft.com/office/drawing/2014/main" id="{2710CFFB-F6D3-16A6-8DDE-1167C39CD4D6}"/>
                </a:ext>
              </a:extLst>
            </p:cNvPr>
            <p:cNvSpPr/>
            <p:nvPr/>
          </p:nvSpPr>
          <p:spPr bwMode="auto">
            <a:xfrm>
              <a:off x="990600" y="4304448"/>
              <a:ext cx="2933328" cy="470070"/>
            </a:xfrm>
            <a:prstGeom prst="rect">
              <a:avLst/>
            </a:prstGeom>
            <a:solidFill>
              <a:srgbClr val="06197F"/>
            </a:solidFill>
            <a:ln>
              <a:noFill/>
              <a:headEnd type="none" w="sm" len="sm"/>
              <a:tailEnd type="none" w="sm" len="sm"/>
            </a:ln>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صيغة شرطية</a:t>
              </a:r>
              <a:endParaRPr kumimoji="0" lang="en-US"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8A412B4-947F-BB56-A12B-380285149BFE}"/>
                </a:ext>
              </a:extLst>
            </p:cNvPr>
            <p:cNvSpPr/>
            <p:nvPr/>
          </p:nvSpPr>
          <p:spPr bwMode="auto">
            <a:xfrm>
              <a:off x="395537" y="5572862"/>
              <a:ext cx="4024064" cy="799964"/>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37 مخطوطة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كثيرة ولكن متأخرة</a:t>
              </a:r>
            </a:p>
          </p:txBody>
        </p:sp>
      </p:grpSp>
      <p:grpSp>
        <p:nvGrpSpPr>
          <p:cNvPr id="12" name="Group 11">
            <a:extLst>
              <a:ext uri="{FF2B5EF4-FFF2-40B4-BE49-F238E27FC236}">
                <a16:creationId xmlns:a16="http://schemas.microsoft.com/office/drawing/2014/main" id="{83F2C205-7942-9BF0-AF56-40E15342678B}"/>
              </a:ext>
            </a:extLst>
          </p:cNvPr>
          <p:cNvGrpSpPr/>
          <p:nvPr/>
        </p:nvGrpSpPr>
        <p:grpSpPr>
          <a:xfrm>
            <a:off x="4724400" y="4272024"/>
            <a:ext cx="4343400" cy="2124075"/>
            <a:chOff x="4724400" y="4272024"/>
            <a:chExt cx="4343400" cy="2124075"/>
          </a:xfrm>
        </p:grpSpPr>
        <p:grpSp>
          <p:nvGrpSpPr>
            <p:cNvPr id="3" name="Group 13"/>
            <p:cNvGrpSpPr>
              <a:grpSpLocks/>
            </p:cNvGrpSpPr>
            <p:nvPr/>
          </p:nvGrpSpPr>
          <p:grpSpPr bwMode="auto">
            <a:xfrm>
              <a:off x="4724400" y="4272024"/>
              <a:ext cx="4343400" cy="2124075"/>
              <a:chOff x="4648200" y="4343400"/>
              <a:chExt cx="4343400" cy="2123658"/>
            </a:xfrm>
          </p:grpSpPr>
          <p:sp>
            <p:nvSpPr>
              <p:cNvPr id="10" name="Text Box 6"/>
              <p:cNvSpPr txBox="1">
                <a:spLocks noChangeArrowheads="1"/>
              </p:cNvSpPr>
              <p:nvPr/>
            </p:nvSpPr>
            <p:spPr bwMode="auto">
              <a:xfrm>
                <a:off x="4648200" y="4343400"/>
                <a:ext cx="4343400" cy="212365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panose="020B0604020202020204" pitchFamily="34" charset="0"/>
                    <a:ea typeface="Arial" charset="0"/>
                    <a:cs typeface="Arial" panose="020B0604020202020204" pitchFamily="34" charset="0"/>
                  </a:rPr>
                  <a:t>Present Subjunctive</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i-na pisteu,hte</a:t>
                </a:r>
                <a:endParaRPr kumimoji="0" lang="en-US" altLang="zh-CN" sz="40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p</a:t>
                </a:r>
                <a:r>
                  <a:rPr kumimoji="0" lang="en-US" altLang="zh-CN" sz="3600" b="1" i="0" u="none" strike="noStrike" kern="1200" cap="none" spc="0" normalizeH="0" baseline="30000" noProof="0">
                    <a:ln>
                      <a:noFill/>
                    </a:ln>
                    <a:solidFill>
                      <a:srgbClr val="FFFFFF"/>
                    </a:solidFill>
                    <a:effectLst/>
                    <a:uLnTx/>
                    <a:uFillTx/>
                    <a:latin typeface="Arial" panose="020B0604020202020204" pitchFamily="34" charset="0"/>
                    <a:ea typeface="Arial" charset="0"/>
                    <a:cs typeface="Arial" panose="020B0604020202020204" pitchFamily="34" charset="0"/>
                  </a:rPr>
                  <a:t>66</a:t>
                </a: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 &amp; </a:t>
                </a:r>
                <a:r>
                  <a:rPr kumimoji="0" lang="en-US" altLang="zh-CN" sz="4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a</a:t>
                </a: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a:t>
                </a:r>
                <a:b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Few but early manuscripts</a:t>
                </a:r>
              </a:p>
            </p:txBody>
          </p:sp>
          <p:pic>
            <p:nvPicPr>
              <p:cNvPr id="414729" name="Picture 11" descr="John 20.31 pres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5987" y="4419600"/>
                <a:ext cx="4189413" cy="2024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 name="Rectangle 5">
              <a:extLst>
                <a:ext uri="{FF2B5EF4-FFF2-40B4-BE49-F238E27FC236}">
                  <a16:creationId xmlns:a16="http://schemas.microsoft.com/office/drawing/2014/main" id="{4700B6B1-233E-17A5-1B51-A83D3DD62972}"/>
                </a:ext>
              </a:extLst>
            </p:cNvPr>
            <p:cNvSpPr/>
            <p:nvPr/>
          </p:nvSpPr>
          <p:spPr bwMode="auto">
            <a:xfrm>
              <a:off x="5257801" y="4304448"/>
              <a:ext cx="3205189" cy="470064"/>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صيغة شرطية حالية</a:t>
              </a:r>
              <a:endParaRPr kumimoji="0" lang="en-US"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603FF98-07DC-4669-D7D4-BF19D6BFA617}"/>
                </a:ext>
              </a:extLst>
            </p:cNvPr>
            <p:cNvSpPr/>
            <p:nvPr/>
          </p:nvSpPr>
          <p:spPr bwMode="auto">
            <a:xfrm>
              <a:off x="4932040" y="6021288"/>
              <a:ext cx="3907161" cy="351538"/>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قليلة لكن مبكرة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5" descr="shepherd leading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41275"/>
            <a:ext cx="78105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528" y="-27384"/>
            <a:ext cx="8222128" cy="1008112"/>
          </a:xfrm>
          <a:ln>
            <a:miter lim="800000"/>
            <a:headEnd/>
            <a:tailEnd/>
          </a:ln>
        </p:spPr>
        <p:txBody>
          <a:bodyPr/>
          <a:lstStyle/>
          <a:p>
            <a:pPr eaLnBrk="1" hangingPunct="1">
              <a:lnSpc>
                <a:spcPct val="90000"/>
              </a:lnSpc>
              <a:defRPr/>
            </a:pP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اتبعني</a:t>
            </a:r>
            <a:endPar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323528" y="836712"/>
            <a:ext cx="8222128" cy="1008112"/>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ارع خرافي</a:t>
            </a:r>
            <a:endPar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480822894"/>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3810" name="Picture 2">
            <a:extLst>
              <a:ext uri="{FF2B5EF4-FFF2-40B4-BE49-F238E27FC236}">
                <a16:creationId xmlns:a16="http://schemas.microsoft.com/office/drawing/2014/main" id="{DD27C7E1-F0D3-A741-A186-38B9D3DAA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86980"/>
            <a:ext cx="9143999" cy="909772"/>
          </a:xfrm>
          <a:noFill/>
          <a:ln>
            <a:noFill/>
          </a:ln>
          <a:effectLst/>
        </p:spPr>
        <p:txBody>
          <a:bodyPr vert="horz" wrap="square" lIns="91440" tIns="45720" rIns="91440" bIns="45720" numCol="1" anchor="ctr" anchorCtr="0" compatLnSpc="1">
            <a:prstTxWarp prst="textNoShape">
              <a:avLst/>
            </a:prstTxWarp>
          </a:bodyPr>
          <a:lstStyle/>
          <a:p>
            <a:r>
              <a:rPr lang="ar-JO" b="1" dirty="0">
                <a:solidFill>
                  <a:schemeClr val="tx2"/>
                </a:solidFill>
                <a:effectLst>
                  <a:glow rad="127000">
                    <a:schemeClr val="bg1"/>
                  </a:glow>
                </a:effectLst>
                <a:latin typeface="Arial" charset="0"/>
                <a:ea typeface="ＭＳ Ｐゴシック" charset="0"/>
              </a:rPr>
              <a:t>كيف تحصل على الحياة الأبدية؟</a:t>
            </a:r>
            <a:endParaRPr lang="en-US" b="1" dirty="0">
              <a:solidFill>
                <a:schemeClr val="tx2"/>
              </a:solidFill>
              <a:effectLst>
                <a:glow rad="127000">
                  <a:schemeClr val="bg1"/>
                </a:glow>
              </a:effectLst>
              <a:latin typeface="Arial" charset="0"/>
              <a:ea typeface="ＭＳ Ｐゴシック" charset="0"/>
            </a:endParaRPr>
          </a:p>
        </p:txBody>
      </p:sp>
      <p:sp>
        <p:nvSpPr>
          <p:cNvPr id="4" name="Rectangle 2">
            <a:extLst>
              <a:ext uri="{FF2B5EF4-FFF2-40B4-BE49-F238E27FC236}">
                <a16:creationId xmlns:a16="http://schemas.microsoft.com/office/drawing/2014/main" id="{CB52CEA0-F078-0147-8B50-DAD4485013E7}"/>
              </a:ext>
            </a:extLst>
          </p:cNvPr>
          <p:cNvSpPr txBox="1">
            <a:spLocks noChangeArrowheads="1"/>
          </p:cNvSpPr>
          <p:nvPr/>
        </p:nvSpPr>
        <p:spPr bwMode="auto">
          <a:xfrm>
            <a:off x="0"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Arial"/>
              </a:rPr>
              <a:t>يوحنا</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590246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a:extLst>
              <a:ext uri="{FF2B5EF4-FFF2-40B4-BE49-F238E27FC236}">
                <a16:creationId xmlns:a16="http://schemas.microsoft.com/office/drawing/2014/main" id="{008376C5-F4F3-134E-8B7B-A73719DD9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6"/>
          <a:stretch/>
        </p:blipFill>
        <p:spPr bwMode="auto">
          <a:xfrm>
            <a:off x="0" y="-29469"/>
            <a:ext cx="9148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87824" y="29469"/>
            <a:ext cx="6156176" cy="3543547"/>
          </a:xfrm>
          <a:effectLst>
            <a:outerShdw blurRad="63500" dist="35921" dir="2700000" algn="ctr" rotWithShape="0">
              <a:schemeClr val="tx2">
                <a:alpha val="74998"/>
              </a:schemeClr>
            </a:outerShdw>
          </a:effectLst>
        </p:spPr>
        <p:txBody>
          <a:bodyPr anchor="t"/>
          <a:lstStyle/>
          <a:p>
            <a:pPr marL="850900" indent="-842963" algn="l">
              <a:defRPr/>
            </a:pPr>
            <a:r>
              <a:rPr lang="ar-JO" sz="4800" b="1" kern="1200" dirty="0">
                <a:solidFill>
                  <a:srgbClr val="FFFFFF"/>
                </a:solidFill>
                <a:effectLst>
                  <a:glow rad="177800">
                    <a:srgbClr val="000000"/>
                  </a:glow>
                </a:effectLst>
                <a:latin typeface="Arial" charset="0"/>
                <a:ea typeface="ＭＳ Ｐゴシック" charset="0"/>
                <a:cs typeface="Arial" charset="0"/>
              </a:rPr>
              <a:t>١. استجابات الحياة الأبدية في يسوع بشكل متباين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FE97D79C-DE44-834E-B5EC-11E22652C92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 – ١٧ </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00043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32084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23528" y="49784"/>
            <a:ext cx="8467694" cy="2443112"/>
          </a:xfrm>
          <a:effectLst>
            <a:outerShdw blurRad="63500" dist="35921" dir="2700000" algn="ctr" rotWithShape="0">
              <a:schemeClr val="tx2">
                <a:alpha val="74998"/>
              </a:schemeClr>
            </a:outerShdw>
          </a:effectLst>
        </p:spPr>
        <p:txBody>
          <a:bodyPr anchor="t"/>
          <a:lstStyle/>
          <a:p>
            <a:pPr marL="757238" indent="-757238" algn="r">
              <a:defRPr/>
            </a:pPr>
            <a:r>
              <a:rPr lang="ar-JO" sz="4800" b="1" kern="1200" dirty="0">
                <a:solidFill>
                  <a:srgbClr val="FFFFFF"/>
                </a:solidFill>
                <a:effectLst>
                  <a:glow rad="177800">
                    <a:srgbClr val="000000"/>
                  </a:glow>
                </a:effectLst>
                <a:latin typeface="Arial" charset="0"/>
                <a:ea typeface="ＭＳ Ｐゴシック" charset="0"/>
                <a:cs typeface="Arial" charset="0"/>
              </a:rPr>
              <a:t>٢. تأتي الحياة الأبدية من خلال الإيمان بأن يسوع مات وقام من أجلك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١۸ - ٢١</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66474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E8FBF-DD70-3C4E-AB77-70AC620AC816}"/>
              </a:ext>
            </a:extLst>
          </p:cNvPr>
          <p:cNvSpPr txBox="1"/>
          <p:nvPr/>
        </p:nvSpPr>
        <p:spPr>
          <a:xfrm>
            <a:off x="2092036" y="-1205345"/>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04834" name="Picture 2">
            <a:extLst>
              <a:ext uri="{FF2B5EF4-FFF2-40B4-BE49-F238E27FC236}">
                <a16:creationId xmlns:a16="http://schemas.microsoft.com/office/drawing/2014/main" id="{640EDEBD-9A35-804A-A3EA-818C60125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400"/>
            <a:ext cx="9144000" cy="4775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الفكرة الرئيسية</a:t>
            </a:r>
            <a:endParaRPr lang="en-US"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556792"/>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تأتي الحياة الأبدية بالثقة في أن يسوع هو الله الذي خلق الإنسان .</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86E5691-7A4E-7E4F-B8DD-1F17D2F13DE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يوحنا</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1452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3814" name="Picture 6" descr="John316Code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52400"/>
            <a:ext cx="86868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ar-JO"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القانون الإلهي</a:t>
            </a:r>
            <a:endParaRPr lang="en-US"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619672" y="3943170"/>
            <a:ext cx="6768752" cy="2923877"/>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لأَنَّهُ هكَذَا أَحَبَّ اللهُ الْعَالَمَ حَتَّى بَذَلَ ابْنَهُ الْوَحِيدَ، لِكَيْ لاَ يَهْلِكَ كُلُّ مَنْ يُؤْمِنُ بِهِ، بَلْ تَكُونُ لَهُ الْحَيَاةُ الأَبَدِيَّةُ.</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icrosoft YaHei UI Light" panose="020B0502040204020203" pitchFamily="34" charset="-122"/>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يوحنا ٣ : ١٦</a:t>
            </a:r>
          </a:p>
        </p:txBody>
      </p:sp>
    </p:spTree>
    <p:extLst>
      <p:ext uri="{BB962C8B-B14F-4D97-AF65-F5344CB8AC3E}">
        <p14:creationId xmlns:p14="http://schemas.microsoft.com/office/powerpoint/2010/main" val="380035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0" grpId="0" animBg="1" autoUpdateAnimBg="0"/>
    </p:bld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p:txBody>
          <a:bodyPr/>
          <a:lstStyle/>
          <a:p>
            <a:pPr eaLnBrk="1" hangingPunct="1">
              <a:defRPr/>
            </a:pPr>
            <a:r>
              <a:rPr lang="en-US" altLang="zh-CN" sz="4800" b="1">
                <a:solidFill>
                  <a:schemeClr val="tx1"/>
                </a:solidFill>
                <a:latin typeface="Arial" panose="020B0604020202020204" pitchFamily="34" charset="0"/>
                <a:ea typeface="SimSun" charset="0"/>
                <a:cs typeface="Arial" panose="020B0604020202020204" pitchFamily="34" charset="0"/>
              </a:rPr>
              <a:t>Jesus rose to give you new life!</a:t>
            </a:r>
            <a:endParaRPr lang="en-US">
              <a:latin typeface="Arial" panose="020B0604020202020204" pitchFamily="34" charset="0"/>
              <a:ea typeface="ＭＳ Ｐゴシック" charset="0"/>
              <a:cs typeface="Arial" panose="020B0604020202020204" pitchFamily="34" charset="0"/>
            </a:endParaRPr>
          </a:p>
        </p:txBody>
      </p:sp>
      <p:sp>
        <p:nvSpPr>
          <p:cNvPr id="963587" name="Rectangle 3"/>
          <p:cNvSpPr>
            <a:spLocks noGrp="1" noChangeArrowheads="1"/>
          </p:cNvSpPr>
          <p:nvPr>
            <p:ph type="body" idx="1"/>
          </p:nvPr>
        </p:nvSpPr>
        <p:spPr/>
        <p:txBody>
          <a:bodyPr/>
          <a:lstStyle/>
          <a:p>
            <a:pPr eaLnBrk="1" hangingPunct="1">
              <a:buFont typeface="Wingdings" charset="2"/>
              <a:buChar char="n"/>
              <a:defRPr/>
            </a:pPr>
            <a:endParaRPr lang="en-US">
              <a:latin typeface="Arial" panose="020B0604020202020204" pitchFamily="34" charset="0"/>
              <a:ea typeface="ＭＳ Ｐゴシック" charset="-128"/>
              <a:cs typeface="Arial" panose="020B0604020202020204" pitchFamily="34" charset="0"/>
            </a:endParaRPr>
          </a:p>
        </p:txBody>
      </p:sp>
      <p:pic>
        <p:nvPicPr>
          <p:cNvPr id="599043"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219200" y="0"/>
            <a:ext cx="7924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3589" name="Rectangle 5"/>
          <p:cNvSpPr>
            <a:spLocks noChangeArrowheads="1"/>
          </p:cNvSpPr>
          <p:nvPr/>
        </p:nvSpPr>
        <p:spPr bwMode="auto">
          <a:xfrm>
            <a:off x="3124200" y="76200"/>
            <a:ext cx="5638800" cy="2590800"/>
          </a:xfrm>
          <a:prstGeom prst="rect">
            <a:avLst/>
          </a:prstGeom>
          <a:noFill/>
          <a:ln w="9525">
            <a:noFill/>
            <a:miter lim="800000"/>
            <a:headEnd/>
            <a:tailEnd/>
          </a:ln>
          <a:effectLst/>
        </p:spPr>
        <p:txBody>
          <a:bodyPr lIns="91275" tIns="45638" rIns="91275" bIns="456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قام يسوع ليعطيكَ</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حياة جديدة.</a:t>
            </a:r>
            <a:endParaRPr kumimoji="0" lang="en-US" sz="4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
        <p:nvSpPr>
          <p:cNvPr id="963590" name="Rectangle 6"/>
          <p:cNvSpPr>
            <a:spLocks noChangeArrowheads="1"/>
          </p:cNvSpPr>
          <p:nvPr/>
        </p:nvSpPr>
        <p:spPr bwMode="auto">
          <a:xfrm>
            <a:off x="1295400" y="2251110"/>
            <a:ext cx="7848600" cy="3997325"/>
          </a:xfrm>
          <a:prstGeom prst="rect">
            <a:avLst/>
          </a:prstGeom>
          <a:noFill/>
          <a:ln w="9525">
            <a:noFill/>
            <a:miter lim="800000"/>
            <a:headEnd/>
            <a:tailEnd/>
          </a:ln>
          <a:effectLst/>
        </p:spPr>
        <p:txBody>
          <a:bodyPr lIns="91275" tIns="45638" rIns="91275" bIns="45638"/>
          <a:lstStyle/>
          <a:p>
            <a:pPr marL="608550" marR="0" lvl="0" indent="-608550" algn="l" defTabSz="914400" rtl="0" eaLnBrk="1" fontAlgn="base" latinLnBrk="0" hangingPunct="1">
              <a:lnSpc>
                <a:spcPct val="100000"/>
              </a:lnSpc>
              <a:spcBef>
                <a:spcPct val="20000"/>
              </a:spcBef>
              <a:spcAft>
                <a:spcPct val="0"/>
              </a:spcAft>
              <a:buClr>
                <a:srgbClr val="FFCC66"/>
              </a:buClr>
              <a:buSzTx/>
              <a:buFont typeface="Wingdings" charset="2"/>
              <a:buAutoNum type="alphaUcPeriod"/>
              <a:tabLst/>
              <a:defRPr/>
            </a:pPr>
            <a:endPar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pic>
        <p:nvPicPr>
          <p:cNvPr id="599046" name="Picture 7" descr="thom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 y="0"/>
            <a:ext cx="280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9047" name="Rectangle 8"/>
          <p:cNvSpPr>
            <a:spLocks noChangeArrowheads="1"/>
          </p:cNvSpPr>
          <p:nvPr/>
        </p:nvSpPr>
        <p:spPr bwMode="auto">
          <a:xfrm>
            <a:off x="0" y="0"/>
            <a:ext cx="1219200" cy="457200"/>
          </a:xfrm>
          <a:prstGeom prst="rect">
            <a:avLst/>
          </a:prstGeom>
          <a:solidFill>
            <a:schemeClr val="tx1"/>
          </a:solidFill>
          <a:ln w="9525">
            <a:solidFill>
              <a:schemeClr val="tx1"/>
            </a:solidFill>
            <a:miter lim="800000"/>
            <a:headEnd/>
            <a:tailEnd/>
          </a:ln>
        </p:spPr>
        <p:txBody>
          <a:bodyPr wrap="none" lIns="91275" tIns="45638" rIns="91275" bIns="45638"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963590">
                                            <p:txEl>
                                              <p:pRg st="0" end="0"/>
                                            </p:txEl>
                                          </p:spTgt>
                                        </p:tgtEl>
                                        <p:attrNameLst>
                                          <p:attrName>style.visibility</p:attrName>
                                        </p:attrNameLst>
                                      </p:cBhvr>
                                      <p:to>
                                        <p:strVal val="visible"/>
                                      </p:to>
                                    </p:set>
                                    <p:animEffect transition="in" filter="wipe(down)">
                                      <p:cBhvr>
                                        <p:cTn id="7" dur="500"/>
                                        <p:tgtEl>
                                          <p:spTgt spid="9635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04800"/>
            <a:ext cx="9144000" cy="773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5635" name="Rectangle 3"/>
          <p:cNvSpPr>
            <a:spLocks noGrp="1" noChangeArrowheads="1"/>
          </p:cNvSpPr>
          <p:nvPr>
            <p:ph type="title"/>
          </p:nvPr>
        </p:nvSpPr>
        <p:spPr>
          <a:xfrm>
            <a:off x="152400" y="-152400"/>
            <a:ext cx="8534400" cy="1123950"/>
          </a:xfrm>
          <a:effectLst>
            <a:outerShdw blurRad="63500" dist="107763" dir="2700000" algn="ctr" rotWithShape="0">
              <a:srgbClr val="000000">
                <a:alpha val="74997"/>
              </a:srgbClr>
            </a:outerShdw>
          </a:effectLst>
        </p:spPr>
        <p:txBody>
          <a:bodyPr/>
          <a:lstStyle/>
          <a:p>
            <a:pPr eaLnBrk="1" hangingPunct="1">
              <a:defRPr/>
            </a:pPr>
            <a:r>
              <a:rPr lang="ar-JO" sz="4800" b="1" kern="1200" dirty="0">
                <a:solidFill>
                  <a:srgbClr val="FFFFFF"/>
                </a:solidFill>
                <a:effectLst>
                  <a:glow rad="177800">
                    <a:srgbClr val="000000"/>
                  </a:glow>
                </a:effectLst>
                <a:latin typeface="Arial" charset="0"/>
                <a:ea typeface="ＭＳ Ｐゴシック" charset="0"/>
                <a:cs typeface="Arial" charset="0"/>
              </a:rPr>
              <a:t>كيف يمكنك التعرف عليه؟</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5" name="Rectangle 4"/>
          <p:cNvSpPr txBox="1">
            <a:spLocks noChangeArrowheads="1"/>
          </p:cNvSpPr>
          <p:nvPr/>
        </p:nvSpPr>
        <p:spPr bwMode="auto">
          <a:xfrm>
            <a:off x="0" y="2743200"/>
            <a:ext cx="9144000" cy="4419600"/>
          </a:xfrm>
          <a:prstGeom prst="rect">
            <a:avLst/>
          </a:prstGeom>
          <a:noFill/>
          <a:ln w="9525">
            <a:noFill/>
            <a:miter lim="800000"/>
            <a:headEnd/>
            <a:tailEnd/>
          </a:ln>
          <a:effectLst>
            <a:outerShdw blurRad="63500" dist="107763"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اعترف أنك أخطأت</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صدق أن يسوع مات من أجلك</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اعترف أنك غيرت رأيك بشأن ما أو من يمكنه أن يخلصك (التوبة)</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71453162"/>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08090645"/>
      </p:ext>
    </p:extLst>
  </p:cSld>
  <p:clrMapOvr>
    <a:masterClrMapping/>
  </p:clrMapOvr>
  <p:transition/>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وعظ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2"/>
          <p:cNvSpPr>
            <a:spLocks noGrp="1" noChangeArrowheads="1"/>
          </p:cNvSpPr>
          <p:nvPr>
            <p:ph type="ctrTitle"/>
          </p:nvPr>
        </p:nvSpPr>
        <p:spPr>
          <a:xfrm>
            <a:off x="609600" y="381001"/>
            <a:ext cx="7772400" cy="762000"/>
          </a:xfrm>
          <a:solidFill>
            <a:srgbClr val="000000"/>
          </a:solidFill>
        </p:spPr>
        <p:txBody>
          <a:bodyPr/>
          <a:lstStyle/>
          <a:p>
            <a:pPr eaLnBrk="1" hangingPunct="1"/>
            <a:r>
              <a:rPr lang="ar-JO" b="1" dirty="0">
                <a:solidFill>
                  <a:srgbClr val="FFFF00"/>
                </a:solidFill>
                <a:effectLst/>
                <a:latin typeface="Arial" charset="0"/>
                <a:ea typeface="ＭＳ Ｐゴシック" charset="0"/>
                <a:cs typeface="Arial" charset="0"/>
              </a:rPr>
              <a:t>الوسائل والغاية</a:t>
            </a:r>
            <a:endParaRPr lang="en-US" b="1" dirty="0">
              <a:solidFill>
                <a:srgbClr val="FFFF00"/>
              </a:solidFill>
              <a:effectLst/>
              <a:latin typeface="Arial" charset="0"/>
              <a:ea typeface="ＭＳ Ｐゴシック" charset="0"/>
              <a:cs typeface="Arial" charset="0"/>
            </a:endParaRPr>
          </a:p>
        </p:txBody>
      </p:sp>
      <p:sp>
        <p:nvSpPr>
          <p:cNvPr id="65540" name="Rectangle 4"/>
          <p:cNvSpPr>
            <a:spLocks noChangeArrowheads="1"/>
          </p:cNvSpPr>
          <p:nvPr/>
        </p:nvSpPr>
        <p:spPr bwMode="auto">
          <a:xfrm>
            <a:off x="4038600" y="1981200"/>
            <a:ext cx="5105400" cy="4191000"/>
          </a:xfrm>
          <a:prstGeom prst="rect">
            <a:avLst/>
          </a:prstGeom>
          <a:noFill/>
          <a:ln w="9525">
            <a:noFill/>
            <a:miter lim="800000"/>
            <a:headEnd/>
            <a:tailEnd/>
          </a:ln>
          <a:effectLst>
            <a:outerShdw blurRad="63500" dist="107763" dir="18900000" algn="ctr" rotWithShape="0">
              <a:schemeClr val="bg2">
                <a:alpha val="74998"/>
              </a:schemeClr>
            </a:outerShdw>
          </a:effectLst>
        </p:spPr>
        <p:txBody>
          <a:bodyPr lIns="91910" tIns="45956" rIns="91910" bIns="45956" anchor="ctr"/>
          <a:lstStyle/>
          <a:p>
            <a:pPr algn="r">
              <a:spcBef>
                <a:spcPct val="20000"/>
              </a:spcBef>
              <a:buClr>
                <a:schemeClr val="accent2"/>
              </a:buClr>
              <a:buSzPct val="80000"/>
              <a:buFont typeface="Wingdings" charset="2"/>
              <a:buNone/>
              <a:defRPr/>
            </a:pPr>
            <a:r>
              <a:rPr lang="ar-JO" sz="3200" b="1" dirty="0">
                <a:latin typeface="Arial" charset="0"/>
                <a:ea typeface="Arial" charset="0"/>
                <a:cs typeface="Arial" charset="0"/>
              </a:rPr>
              <a:t>ما العلاقة بين </a:t>
            </a:r>
            <a:r>
              <a:rPr lang="ar-JO" sz="3200" b="1" dirty="0">
                <a:solidFill>
                  <a:srgbClr val="FFFF00"/>
                </a:solidFill>
                <a:latin typeface="Arial" charset="0"/>
                <a:ea typeface="Arial" charset="0"/>
                <a:cs typeface="Arial" charset="0"/>
              </a:rPr>
              <a:t>وسائل</a:t>
            </a:r>
            <a:r>
              <a:rPr lang="ar-JO" sz="3200" b="1" dirty="0">
                <a:latin typeface="Arial" charset="0"/>
                <a:ea typeface="Arial" charset="0"/>
                <a:cs typeface="Arial" charset="0"/>
              </a:rPr>
              <a:t> الخلاص و</a:t>
            </a:r>
            <a:r>
              <a:rPr lang="ar-JO" sz="3200" b="1" dirty="0">
                <a:solidFill>
                  <a:srgbClr val="FFFF00"/>
                </a:solidFill>
                <a:latin typeface="Arial" charset="0"/>
                <a:ea typeface="Arial" charset="0"/>
                <a:cs typeface="Arial" charset="0"/>
              </a:rPr>
              <a:t>النهاية</a:t>
            </a:r>
            <a:r>
              <a:rPr lang="ar-JO" sz="3200" b="1" dirty="0">
                <a:latin typeface="Arial" charset="0"/>
                <a:ea typeface="Arial" charset="0"/>
                <a:cs typeface="Arial" charset="0"/>
              </a:rPr>
              <a:t>؟</a:t>
            </a:r>
            <a:endParaRPr lang="en-US" sz="3200" b="1" dirty="0">
              <a:latin typeface="Arial" charset="0"/>
              <a:ea typeface="Arial" charset="0"/>
              <a:cs typeface="Arial" charset="0"/>
            </a:endParaRPr>
          </a:p>
          <a:p>
            <a:pPr algn="ctr">
              <a:spcBef>
                <a:spcPct val="20000"/>
              </a:spcBef>
              <a:buClr>
                <a:schemeClr val="accent2"/>
              </a:buClr>
              <a:buSzPct val="80000"/>
              <a:buFont typeface="Wingdings" charset="2"/>
              <a:buNone/>
              <a:defRPr/>
            </a:pPr>
            <a:endParaRPr lang="en-US" sz="3200" b="1" dirty="0">
              <a:latin typeface="Arial" charset="0"/>
              <a:ea typeface="Arial" charset="0"/>
              <a:cs typeface="Arial" charset="0"/>
            </a:endParaRPr>
          </a:p>
          <a:p>
            <a:pPr algn="r">
              <a:spcBef>
                <a:spcPct val="20000"/>
              </a:spcBef>
              <a:buClr>
                <a:schemeClr val="accent2"/>
              </a:buClr>
              <a:buSzPct val="80000"/>
              <a:buFont typeface="Wingdings" charset="2"/>
              <a:buNone/>
              <a:defRPr/>
            </a:pPr>
            <a:r>
              <a:rPr lang="ar-JO" sz="3200" b="1" dirty="0">
                <a:latin typeface="Arial" charset="0"/>
                <a:ea typeface="Arial" charset="0"/>
                <a:cs typeface="Arial" charset="0"/>
              </a:rPr>
              <a:t>بمعنى آخر كيف ترتبط </a:t>
            </a:r>
            <a:r>
              <a:rPr lang="ar-JO" sz="3200" b="1" dirty="0">
                <a:solidFill>
                  <a:srgbClr val="FFFF00"/>
                </a:solidFill>
                <a:latin typeface="Arial" charset="0"/>
                <a:ea typeface="Arial" charset="0"/>
                <a:cs typeface="Arial" charset="0"/>
              </a:rPr>
              <a:t>الطريقة</a:t>
            </a:r>
            <a:r>
              <a:rPr lang="ar-JO" sz="3200" b="1" dirty="0">
                <a:latin typeface="Arial" charset="0"/>
                <a:ea typeface="Arial" charset="0"/>
                <a:cs typeface="Arial" charset="0"/>
              </a:rPr>
              <a:t> التي نخلص بها </a:t>
            </a:r>
            <a:r>
              <a:rPr lang="ar-JO" sz="3200" b="1" dirty="0">
                <a:solidFill>
                  <a:srgbClr val="FFFF00"/>
                </a:solidFill>
                <a:latin typeface="Arial" charset="0"/>
                <a:ea typeface="Arial" charset="0"/>
                <a:cs typeface="Arial" charset="0"/>
              </a:rPr>
              <a:t>بمدة</a:t>
            </a:r>
            <a:r>
              <a:rPr lang="ar-JO" sz="3200" b="1" dirty="0">
                <a:latin typeface="Arial" charset="0"/>
                <a:ea typeface="Arial" charset="0"/>
                <a:cs typeface="Arial" charset="0"/>
              </a:rPr>
              <a:t> خلاصنا؟</a:t>
            </a:r>
            <a:endParaRPr lang="en-US" sz="3200" b="1" dirty="0">
              <a:latin typeface="Arial" charset="0"/>
              <a:ea typeface="Arial" charset="0"/>
              <a:cs typeface="Arial" charset="0"/>
            </a:endParaRPr>
          </a:p>
        </p:txBody>
      </p:sp>
      <p:pic>
        <p:nvPicPr>
          <p:cNvPr id="60313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1" y="1600200"/>
            <a:ext cx="3810000" cy="476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35"/>
            <a:ext cx="9144000" cy="1630363"/>
          </a:xfrm>
        </p:spPr>
        <p:txBody>
          <a:bodyPr/>
          <a:lstStyle/>
          <a:p>
            <a:pPr eaLnBrk="1" hangingPunct="1">
              <a:defRPr/>
            </a:pPr>
            <a:r>
              <a:rPr lang="ar-JO" dirty="0">
                <a:solidFill>
                  <a:srgbClr val="00FF00"/>
                </a:solidFill>
                <a:effectLst/>
                <a:latin typeface="Ready for my Closeup" charset="0"/>
                <a:cs typeface="Arial" charset="0"/>
              </a:rPr>
              <a:t>هيكلية إنجيل يوحنا</a:t>
            </a:r>
            <a:endParaRPr lang="en-US" dirty="0">
              <a:solidFill>
                <a:srgbClr val="00FF00"/>
              </a:solidFill>
              <a:effectLst/>
              <a:latin typeface="Ready for my Closeup" charset="0"/>
              <a:cs typeface="Arial" charset="0"/>
            </a:endParaRPr>
          </a:p>
        </p:txBody>
      </p:sp>
      <p:sp>
        <p:nvSpPr>
          <p:cNvPr id="13315" name="Rectangle 3"/>
          <p:cNvSpPr>
            <a:spLocks noGrp="1" noChangeArrowheads="1"/>
          </p:cNvSpPr>
          <p:nvPr>
            <p:ph type="body" sz="half" idx="1"/>
          </p:nvPr>
        </p:nvSpPr>
        <p:spPr>
          <a:xfrm>
            <a:off x="457200" y="1676400"/>
            <a:ext cx="8229600" cy="4343400"/>
          </a:xfrm>
        </p:spPr>
        <p:txBody>
          <a:bodyPr/>
          <a:lstStyle/>
          <a:p>
            <a:pPr algn="ctr" eaLnBrk="1" hangingPunct="1">
              <a:buFontTx/>
              <a:buNone/>
              <a:defRPr/>
            </a:pPr>
            <a:r>
              <a:rPr lang="ar-JO" altLang="zh-CN" sz="2800" dirty="0">
                <a:solidFill>
                  <a:srgbClr val="FFFF66"/>
                </a:solidFill>
                <a:effectLst/>
                <a:latin typeface="Arial" charset="0"/>
                <a:ea typeface="宋体" charset="0"/>
                <a:cs typeface="宋体" charset="0"/>
              </a:rPr>
              <a:t>إن إنجيل يوحنا يشبه الدعوى النبوية</a:t>
            </a:r>
          </a:p>
          <a:p>
            <a:pPr algn="ctr" eaLnBrk="1" hangingPunct="1">
              <a:buFontTx/>
              <a:buNone/>
              <a:defRPr/>
            </a:pPr>
            <a:r>
              <a:rPr lang="ar-JO" altLang="zh-CN" sz="2800" dirty="0">
                <a:solidFill>
                  <a:srgbClr val="FFFF66"/>
                </a:solidFill>
                <a:effectLst/>
                <a:latin typeface="Arial" charset="0"/>
                <a:ea typeface="宋体" charset="0"/>
                <a:cs typeface="宋体" charset="0"/>
              </a:rPr>
              <a:t>حيث يدعو الكتاب المقدس قراءه</a:t>
            </a:r>
          </a:p>
          <a:p>
            <a:pPr algn="ctr" eaLnBrk="1" hangingPunct="1">
              <a:buFontTx/>
              <a:buNone/>
              <a:defRPr/>
            </a:pPr>
            <a:r>
              <a:rPr lang="ar-JO" altLang="zh-CN" sz="2800" dirty="0">
                <a:solidFill>
                  <a:srgbClr val="FFFF66"/>
                </a:solidFill>
                <a:effectLst/>
                <a:latin typeface="Arial" charset="0"/>
                <a:ea typeface="宋体" charset="0"/>
                <a:cs typeface="宋体" charset="0"/>
              </a:rPr>
              <a:t>لإصدار الحكم</a:t>
            </a:r>
          </a:p>
          <a:p>
            <a:pPr algn="ctr" eaLnBrk="1" hangingPunct="1">
              <a:buFontTx/>
              <a:buNone/>
              <a:defRPr/>
            </a:pPr>
            <a:r>
              <a:rPr lang="ar-JO" altLang="zh-CN" sz="2800" dirty="0">
                <a:solidFill>
                  <a:srgbClr val="FFFF66"/>
                </a:solidFill>
                <a:effectLst/>
                <a:latin typeface="Arial" charset="0"/>
                <a:ea typeface="宋体" charset="0"/>
                <a:cs typeface="宋体" charset="0"/>
              </a:rPr>
              <a:t>على</a:t>
            </a:r>
            <a:r>
              <a:rPr lang="en-US" altLang="zh-CN" sz="2800" dirty="0">
                <a:solidFill>
                  <a:srgbClr val="FFFF66"/>
                </a:solidFill>
                <a:effectLst/>
                <a:latin typeface="Arial" charset="0"/>
                <a:ea typeface="宋体" charset="0"/>
                <a:cs typeface="宋体" charset="0"/>
              </a:rPr>
              <a:t> </a:t>
            </a:r>
          </a:p>
          <a:p>
            <a:pPr algn="ctr" eaLnBrk="1" hangingPunct="1">
              <a:buFontTx/>
              <a:buNone/>
              <a:defRPr/>
            </a:pPr>
            <a:r>
              <a:rPr lang="ar-JO" altLang="zh-CN" sz="2800" dirty="0">
                <a:solidFill>
                  <a:srgbClr val="FFFF66"/>
                </a:solidFill>
                <a:effectLst/>
                <a:latin typeface="Arial" charset="0"/>
                <a:ea typeface="宋体" charset="0"/>
                <a:cs typeface="宋体" charset="0"/>
              </a:rPr>
              <a:t>الدليل المقدم لهم</a:t>
            </a:r>
            <a:endParaRPr lang="en-US" altLang="zh-CN" sz="2800" dirty="0">
              <a:solidFill>
                <a:srgbClr val="FFFF66"/>
              </a:solidFill>
              <a:effectLst/>
              <a:latin typeface="Arial" charset="0"/>
              <a:ea typeface="宋体" charset="0"/>
              <a:cs typeface="宋体" charset="0"/>
            </a:endParaRPr>
          </a:p>
          <a:p>
            <a:pPr algn="ctr" eaLnBrk="1" hangingPunct="1">
              <a:buFontTx/>
              <a:buNone/>
              <a:defRPr/>
            </a:pPr>
            <a:r>
              <a:rPr lang="ar-JO" altLang="zh-CN" sz="2800" dirty="0">
                <a:solidFill>
                  <a:srgbClr val="FFFF66"/>
                </a:solidFill>
                <a:effectLst/>
                <a:latin typeface="Arial" charset="0"/>
                <a:ea typeface="宋体" charset="0"/>
                <a:cs typeface="宋体" charset="0"/>
              </a:rPr>
              <a:t>عن</a:t>
            </a:r>
            <a:r>
              <a:rPr lang="en-US" altLang="zh-CN" sz="2800" dirty="0">
                <a:solidFill>
                  <a:srgbClr val="FFFF66"/>
                </a:solidFill>
                <a:effectLst/>
                <a:latin typeface="Arial" charset="0"/>
                <a:ea typeface="宋体" charset="0"/>
                <a:cs typeface="宋体" charset="0"/>
              </a:rPr>
              <a:t> </a:t>
            </a:r>
          </a:p>
          <a:p>
            <a:pPr algn="ctr" eaLnBrk="1" hangingPunct="1">
              <a:buFontTx/>
              <a:buNone/>
              <a:defRPr/>
            </a:pPr>
            <a:r>
              <a:rPr lang="ar-JO" altLang="zh-CN" sz="2800" dirty="0">
                <a:solidFill>
                  <a:srgbClr val="FFFF66"/>
                </a:solidFill>
                <a:effectLst/>
                <a:latin typeface="Arial" charset="0"/>
                <a:ea typeface="宋体" charset="0"/>
                <a:cs typeface="宋体" charset="0"/>
              </a:rPr>
              <a:t>تعاملات الله مع شعبه</a:t>
            </a:r>
            <a:endParaRPr lang="en-US" altLang="zh-CN" sz="2800" dirty="0">
              <a:effectLst/>
              <a:latin typeface="Arial" charset="0"/>
              <a:ea typeface="宋体" charset="0"/>
              <a:cs typeface="宋体" charset="0"/>
            </a:endParaRPr>
          </a:p>
          <a:p>
            <a:pPr eaLnBrk="1" hangingPunct="1">
              <a:buFontTx/>
              <a:buNone/>
              <a:defRPr/>
            </a:pPr>
            <a:endParaRPr lang="en-US" altLang="zh-CN" sz="2800" dirty="0">
              <a:effectLst/>
              <a:latin typeface="Arial" charset="0"/>
              <a:ea typeface="宋体" charset="0"/>
              <a:cs typeface="宋体" charset="0"/>
            </a:endParaRPr>
          </a:p>
          <a:p>
            <a:pPr eaLnBrk="1" hangingPunct="1">
              <a:buFontTx/>
              <a:buNone/>
              <a:defRPr/>
            </a:pPr>
            <a:endParaRPr lang="en-US" altLang="zh-CN" sz="2800" dirty="0">
              <a:effectLst/>
              <a:latin typeface="Arial" charset="0"/>
              <a:ea typeface="宋体" charset="0"/>
              <a:cs typeface="宋体" charset="0"/>
            </a:endParaRPr>
          </a:p>
          <a:p>
            <a:pPr eaLnBrk="1" hangingPunct="1">
              <a:buFontTx/>
              <a:buNone/>
              <a:defRPr/>
            </a:pPr>
            <a:r>
              <a:rPr lang="en-US" sz="2000" dirty="0">
                <a:solidFill>
                  <a:srgbClr val="FFFF66"/>
                </a:solidFill>
                <a:effectLst/>
                <a:latin typeface="Arial" charset="0"/>
                <a:cs typeface="Arial" charset="0"/>
              </a:rPr>
              <a:t>			</a:t>
            </a:r>
            <a:r>
              <a:rPr lang="ar-JO" sz="2000" dirty="0">
                <a:solidFill>
                  <a:srgbClr val="FFFF66"/>
                </a:solidFill>
                <a:effectLst/>
                <a:latin typeface="Arial" charset="0"/>
                <a:cs typeface="Arial" charset="0"/>
              </a:rPr>
              <a:t>كريغ ل. بلومبرغ، يسوع والأناجيل، 161</a:t>
            </a:r>
            <a:endParaRPr lang="en-US" sz="2000" dirty="0">
              <a:solidFill>
                <a:srgbClr val="FFFF66"/>
              </a:solidFill>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checkerboard(across)">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checkerboard(across)">
                                      <p:cBhvr>
                                        <p:cTn id="12" dur="500"/>
                                        <p:tgtEl>
                                          <p:spTgt spid="13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checkerboard(across)">
                                      <p:cBhvr>
                                        <p:cTn id="17" dur="500"/>
                                        <p:tgtEl>
                                          <p:spTgt spid="133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checkerboard(across)">
                                      <p:cBhvr>
                                        <p:cTn id="22" dur="500"/>
                                        <p:tgtEl>
                                          <p:spTgt spid="133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315">
                                            <p:txEl>
                                              <p:pRg st="4" end="4"/>
                                            </p:txEl>
                                          </p:spTgt>
                                        </p:tgtEl>
                                        <p:attrNameLst>
                                          <p:attrName>style.visibility</p:attrName>
                                        </p:attrNameLst>
                                      </p:cBhvr>
                                      <p:to>
                                        <p:strVal val="visible"/>
                                      </p:to>
                                    </p:set>
                                    <p:animEffect transition="in" filter="checkerboard(across)">
                                      <p:cBhvr>
                                        <p:cTn id="27" dur="500"/>
                                        <p:tgtEl>
                                          <p:spTgt spid="1331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315">
                                            <p:txEl>
                                              <p:pRg st="5" end="5"/>
                                            </p:txEl>
                                          </p:spTgt>
                                        </p:tgtEl>
                                        <p:attrNameLst>
                                          <p:attrName>style.visibility</p:attrName>
                                        </p:attrNameLst>
                                      </p:cBhvr>
                                      <p:to>
                                        <p:strVal val="visible"/>
                                      </p:to>
                                    </p:set>
                                    <p:animEffect transition="in" filter="checkerboard(across)">
                                      <p:cBhvr>
                                        <p:cTn id="32" dur="500"/>
                                        <p:tgtEl>
                                          <p:spTgt spid="1331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3315">
                                            <p:txEl>
                                              <p:pRg st="6" end="6"/>
                                            </p:txEl>
                                          </p:spTgt>
                                        </p:tgtEl>
                                        <p:attrNameLst>
                                          <p:attrName>style.visibility</p:attrName>
                                        </p:attrNameLst>
                                      </p:cBhvr>
                                      <p:to>
                                        <p:strVal val="visible"/>
                                      </p:to>
                                    </p:set>
                                    <p:animEffect transition="in" filter="checkerboard(across)">
                                      <p:cBhvr>
                                        <p:cTn id="37" dur="500"/>
                                        <p:tgtEl>
                                          <p:spTgt spid="1331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3315">
                                            <p:txEl>
                                              <p:pRg st="9" end="9"/>
                                            </p:txEl>
                                          </p:spTgt>
                                        </p:tgtEl>
                                        <p:attrNameLst>
                                          <p:attrName>style.visibility</p:attrName>
                                        </p:attrNameLst>
                                      </p:cBhvr>
                                      <p:to>
                                        <p:strVal val="visible"/>
                                      </p:to>
                                    </p:set>
                                    <p:animEffect transition="in" filter="checkerboard(across)">
                                      <p:cBhvr>
                                        <p:cTn id="42" dur="500"/>
                                        <p:tgtEl>
                                          <p:spTgt spid="133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2"/>
          <p:cNvSpPr>
            <a:spLocks noGrp="1" noChangeArrowheads="1"/>
          </p:cNvSpPr>
          <p:nvPr>
            <p:ph type="title"/>
          </p:nvPr>
        </p:nvSpPr>
        <p:spPr>
          <a:xfrm>
            <a:off x="0" y="35"/>
            <a:ext cx="9144000" cy="1630363"/>
          </a:xfrm>
        </p:spPr>
        <p:txBody>
          <a:bodyPr/>
          <a:lstStyle/>
          <a:p>
            <a:pPr eaLnBrk="1" hangingPunct="1"/>
            <a:r>
              <a:rPr lang="ar-JO" dirty="0">
                <a:solidFill>
                  <a:srgbClr val="00FF00"/>
                </a:solidFill>
                <a:effectLst/>
                <a:latin typeface="Ready for my Closeup" charset="0"/>
              </a:rPr>
              <a:t>هيكلية إنجيل يوحنا</a:t>
            </a:r>
            <a:endParaRPr lang="en-US" dirty="0">
              <a:solidFill>
                <a:srgbClr val="00FF00"/>
              </a:solidFill>
              <a:effectLst/>
              <a:latin typeface="Ready for my Closeup" charset="0"/>
            </a:endParaRPr>
          </a:p>
        </p:txBody>
      </p:sp>
      <p:sp>
        <p:nvSpPr>
          <p:cNvPr id="165891" name="Rectangle 3"/>
          <p:cNvSpPr>
            <a:spLocks noGrp="1" noChangeArrowheads="1"/>
          </p:cNvSpPr>
          <p:nvPr>
            <p:ph type="body" sz="half" idx="1"/>
          </p:nvPr>
        </p:nvSpPr>
        <p:spPr>
          <a:xfrm>
            <a:off x="457200" y="1676400"/>
            <a:ext cx="8229600" cy="4343400"/>
          </a:xfrm>
        </p:spPr>
        <p:txBody>
          <a:bodyPr/>
          <a:lstStyle/>
          <a:p>
            <a:pPr marL="532488" indent="-532488" algn="r" eaLnBrk="1" hangingPunct="1">
              <a:buNone/>
            </a:pPr>
            <a:r>
              <a:rPr lang="ar-JO" sz="2800" u="sng" dirty="0">
                <a:solidFill>
                  <a:srgbClr val="FFFF66"/>
                </a:solidFill>
                <a:effectLst/>
                <a:latin typeface="Arial" charset="0"/>
              </a:rPr>
              <a:t>شهادة تمهيدية (1: 1-51)</a:t>
            </a:r>
            <a:endParaRPr lang="en-US" sz="2800" u="sng" dirty="0">
              <a:solidFill>
                <a:srgbClr val="FFFF66"/>
              </a:solidFill>
              <a:effectLst/>
              <a:latin typeface="Arial" charset="0"/>
            </a:endParaRPr>
          </a:p>
          <a:p>
            <a:pPr marL="912825" lvl="1" indent="-456411" eaLnBrk="1" hangingPunct="1">
              <a:buNone/>
            </a:pPr>
            <a:endParaRPr lang="en-US" sz="2400" dirty="0">
              <a:solidFill>
                <a:schemeClr val="bg1"/>
              </a:solidFill>
              <a:effectLst/>
              <a:latin typeface="Arial" charset="0"/>
              <a:ea typeface="Arial" charset="0"/>
              <a:cs typeface="Arial" charset="0"/>
            </a:endParaRPr>
          </a:p>
          <a:p>
            <a:pPr marL="912825" lvl="1" indent="-456411" algn="r" eaLnBrk="1" hangingPunct="1">
              <a:buNone/>
            </a:pPr>
            <a:r>
              <a:rPr lang="ar-JO" sz="2400" dirty="0">
                <a:solidFill>
                  <a:schemeClr val="bg1"/>
                </a:solidFill>
                <a:effectLst/>
                <a:latin typeface="Arial" charset="0"/>
                <a:ea typeface="Arial" charset="0"/>
                <a:cs typeface="Arial" charset="0"/>
              </a:rPr>
              <a:t>مقدمة (1: 1-18)</a:t>
            </a:r>
            <a:endParaRPr lang="en-US" sz="2400" dirty="0">
              <a:solidFill>
                <a:schemeClr val="bg1"/>
              </a:solidFill>
              <a:effectLst/>
              <a:latin typeface="Arial" charset="0"/>
              <a:ea typeface="Arial" charset="0"/>
              <a:cs typeface="Arial" charset="0"/>
            </a:endParaRPr>
          </a:p>
          <a:p>
            <a:pPr marL="912825" lvl="1" indent="-456411" eaLnBrk="1" hangingPunct="1">
              <a:buNone/>
            </a:pPr>
            <a:endParaRPr lang="en-US" altLang="zh-CN" sz="2400" dirty="0">
              <a:effectLst/>
              <a:latin typeface="Arial" charset="0"/>
              <a:ea typeface="宋体" charset="0"/>
              <a:cs typeface="Arial" charset="0"/>
            </a:endParaRPr>
          </a:p>
          <a:p>
            <a:pPr marL="912825" lvl="1" indent="-456411" algn="r" eaLnBrk="1" hangingPunct="1">
              <a:buNone/>
            </a:pPr>
            <a:r>
              <a:rPr lang="ar-JO" altLang="zh-CN" sz="2400" dirty="0">
                <a:solidFill>
                  <a:srgbClr val="FFCC66"/>
                </a:solidFill>
                <a:effectLst/>
                <a:latin typeface="Arial" panose="020B0604020202020204" pitchFamily="34" charset="0"/>
                <a:ea typeface="宋体" charset="0"/>
                <a:cs typeface="Arial" panose="020B0604020202020204" pitchFamily="34" charset="0"/>
              </a:rPr>
              <a:t>شهادة يوحنا والتلاميذ الأوائل (1: 19-51)</a:t>
            </a:r>
            <a:endParaRPr lang="en-US" altLang="zh-CN" sz="2400" dirty="0">
              <a:solidFill>
                <a:srgbClr val="FFCC66"/>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 calcmode="lin" valueType="num">
                                      <p:cBhvr additive="base">
                                        <p:cTn id="7" dur="500" fill="hold"/>
                                        <p:tgtEl>
                                          <p:spTgt spid="165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5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5891">
                                            <p:txEl>
                                              <p:pRg st="2" end="2"/>
                                            </p:txEl>
                                          </p:spTgt>
                                        </p:tgtEl>
                                        <p:attrNameLst>
                                          <p:attrName>style.visibility</p:attrName>
                                        </p:attrNameLst>
                                      </p:cBhvr>
                                      <p:to>
                                        <p:strVal val="visible"/>
                                      </p:to>
                                    </p:set>
                                    <p:anim calcmode="lin" valueType="num">
                                      <p:cBhvr additive="base">
                                        <p:cTn id="13" dur="500" fill="hold"/>
                                        <p:tgtEl>
                                          <p:spTgt spid="16589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5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5891">
                                            <p:txEl>
                                              <p:pRg st="4" end="4"/>
                                            </p:txEl>
                                          </p:spTgt>
                                        </p:tgtEl>
                                        <p:attrNameLst>
                                          <p:attrName>style.visibility</p:attrName>
                                        </p:attrNameLst>
                                      </p:cBhvr>
                                      <p:to>
                                        <p:strVal val="visible"/>
                                      </p:to>
                                    </p:set>
                                    <p:anim calcmode="lin" valueType="num">
                                      <p:cBhvr additive="base">
                                        <p:cTn id="19" dur="500" fill="hold"/>
                                        <p:tgtEl>
                                          <p:spTgt spid="16589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58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ar-JO" sz="6600" dirty="0">
                <a:solidFill>
                  <a:prstClr val="white"/>
                </a:solidFill>
                <a:effectLst>
                  <a:glow rad="127000">
                    <a:prstClr val="black"/>
                  </a:glow>
                </a:effectLst>
                <a:latin typeface="Arial" panose="020B0604020202020204" pitchFamily="34" charset="0"/>
                <a:cs typeface="Arial" panose="020B0604020202020204" pitchFamily="34" charset="0"/>
              </a:rPr>
              <a:t>مكسور ومنسكب</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تم إهمال يسوع</a:t>
            </a:r>
            <a:endPar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3923928" y="197083"/>
            <a:ext cx="4859337" cy="1938956"/>
          </a:xfrm>
          <a:prstGeom prst="rect">
            <a:avLst/>
          </a:prstGeom>
          <a:noFill/>
        </p:spPr>
        <p:txBody>
          <a:bodyPr lIns="91403" tIns="45702" rIns="91403" bIns="45702">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13-6:23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11-1:14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11-1:12 </a:t>
            </a:r>
          </a:p>
        </p:txBody>
      </p:sp>
      <p:pic>
        <p:nvPicPr>
          <p:cNvPr id="34509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يؤديها ستيف جرين</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grpSp>
        <p:nvGrpSpPr>
          <p:cNvPr id="20" name="Group 19">
            <a:extLst>
              <a:ext uri="{FF2B5EF4-FFF2-40B4-BE49-F238E27FC236}">
                <a16:creationId xmlns:a16="http://schemas.microsoft.com/office/drawing/2014/main" id="{7525187A-D343-3B44-A984-08FA02F5B74D}"/>
              </a:ext>
            </a:extLst>
          </p:cNvPr>
          <p:cNvGrpSpPr/>
          <p:nvPr/>
        </p:nvGrpSpPr>
        <p:grpSpPr>
          <a:xfrm>
            <a:off x="233714" y="339277"/>
            <a:ext cx="2970134" cy="1564800"/>
            <a:chOff x="238313" y="1506508"/>
            <a:chExt cx="2707986" cy="1252451"/>
          </a:xfrm>
        </p:grpSpPr>
        <p:grpSp>
          <p:nvGrpSpPr>
            <p:cNvPr id="21" name="Group 20">
              <a:extLst>
                <a:ext uri="{FF2B5EF4-FFF2-40B4-BE49-F238E27FC236}">
                  <a16:creationId xmlns:a16="http://schemas.microsoft.com/office/drawing/2014/main" id="{F6FF50DB-3EAC-424C-833B-DED25883B3D7}"/>
                </a:ext>
              </a:extLst>
            </p:cNvPr>
            <p:cNvGrpSpPr/>
            <p:nvPr/>
          </p:nvGrpSpPr>
          <p:grpSpPr>
            <a:xfrm>
              <a:off x="238313" y="1506508"/>
              <a:ext cx="2376264" cy="1252451"/>
              <a:chOff x="6444208" y="182050"/>
              <a:chExt cx="2376264" cy="1252451"/>
            </a:xfrm>
          </p:grpSpPr>
          <p:pic>
            <p:nvPicPr>
              <p:cNvPr id="23" name="Picture 1" descr="22_John_Baptist_Prison_JPEG_1024.jpg">
                <a:extLst>
                  <a:ext uri="{FF2B5EF4-FFF2-40B4-BE49-F238E27FC236}">
                    <a16:creationId xmlns:a16="http://schemas.microsoft.com/office/drawing/2014/main" id="{578EC55F-9E57-4141-BE6E-854BB85A2457}"/>
                  </a:ext>
                </a:extLst>
              </p:cNvPr>
              <p:cNvPicPr>
                <a:picLocks noChangeAspect="1"/>
              </p:cNvPicPr>
              <p:nvPr/>
            </p:nvPicPr>
            <p:blipFill rotWithShape="1">
              <a:blip r:embed="rId5"/>
              <a:srcRect l="11929" t="7918" r="10554" b="37606"/>
              <a:stretch/>
            </p:blipFill>
            <p:spPr bwMode="auto">
              <a:xfrm>
                <a:off x="6444208" y="182050"/>
                <a:ext cx="2376264" cy="1252451"/>
              </a:xfrm>
              <a:prstGeom prst="rect">
                <a:avLst/>
              </a:prstGeom>
              <a:noFill/>
              <a:ln w="9525">
                <a:noFill/>
                <a:miter lim="800000"/>
                <a:headEnd/>
                <a:tailEnd/>
              </a:ln>
            </p:spPr>
          </p:pic>
          <p:sp>
            <p:nvSpPr>
              <p:cNvPr id="24" name="Rectangle 23">
                <a:extLst>
                  <a:ext uri="{FF2B5EF4-FFF2-40B4-BE49-F238E27FC236}">
                    <a16:creationId xmlns:a16="http://schemas.microsoft.com/office/drawing/2014/main" id="{97BEE135-A4BB-D34F-A6CC-0B165F91AB56}"/>
                  </a:ext>
                </a:extLst>
              </p:cNvPr>
              <p:cNvSpPr/>
              <p:nvPr/>
            </p:nvSpPr>
            <p:spPr bwMode="auto">
              <a:xfrm>
                <a:off x="7668344" y="188639"/>
                <a:ext cx="1080120" cy="41878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2" name="TextBox 21">
              <a:extLst>
                <a:ext uri="{FF2B5EF4-FFF2-40B4-BE49-F238E27FC236}">
                  <a16:creationId xmlns:a16="http://schemas.microsoft.com/office/drawing/2014/main" id="{5B627F7E-0502-DE4B-BE32-87791D5C58A5}"/>
                </a:ext>
              </a:extLst>
            </p:cNvPr>
            <p:cNvSpPr txBox="1"/>
            <p:nvPr/>
          </p:nvSpPr>
          <p:spPr>
            <a:xfrm>
              <a:off x="1403648" y="1576211"/>
              <a:ext cx="1542651" cy="1115694"/>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ea typeface="ＭＳ Ｐゴシック" charset="0"/>
                  <a:cs typeface="Arial" panose="020B0604020202020204" pitchFamily="34" charset="0"/>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TextBox 13">
            <a:extLst>
              <a:ext uri="{FF2B5EF4-FFF2-40B4-BE49-F238E27FC236}">
                <a16:creationId xmlns:a16="http://schemas.microsoft.com/office/drawing/2014/main" id="{04ACAA6D-E467-F346-BE5B-F550C024DE2D}"/>
              </a:ext>
            </a:extLst>
          </p:cNvPr>
          <p:cNvSpPr txBox="1"/>
          <p:nvPr/>
        </p:nvSpPr>
        <p:spPr>
          <a:xfrm>
            <a:off x="2568406" y="-2120875"/>
            <a:ext cx="4859337" cy="1938956"/>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12:1-11</a:t>
            </a:r>
          </a:p>
        </p:txBody>
      </p:sp>
      <p:sp>
        <p:nvSpPr>
          <p:cNvPr id="2" name="Rectangle 1">
            <a:extLst>
              <a:ext uri="{FF2B5EF4-FFF2-40B4-BE49-F238E27FC236}">
                <a16:creationId xmlns:a16="http://schemas.microsoft.com/office/drawing/2014/main" id="{F83D81B2-6337-5E06-3772-E4270EBF218F}"/>
              </a:ext>
            </a:extLst>
          </p:cNvPr>
          <p:cNvSpPr/>
          <p:nvPr/>
        </p:nvSpPr>
        <p:spPr bwMode="auto">
          <a:xfrm>
            <a:off x="1576353" y="426362"/>
            <a:ext cx="1184681" cy="1393937"/>
          </a:xfrm>
          <a:prstGeom prst="rect">
            <a:avLst/>
          </a:prstGeom>
          <a:solidFill>
            <a:srgbClr val="FFFFFF"/>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rPr>
              <a:t>صور  </a:t>
            </a:r>
            <a:r>
              <a:rPr kumimoji="0" lang="ar-JO" sz="2800" b="1" i="0" u="none" strike="noStrike" kern="0" cap="none" spc="0" normalizeH="0" baseline="0" noProof="0" dirty="0">
                <a:ln>
                  <a:noFill/>
                </a:ln>
                <a:solidFill>
                  <a:srgbClr val="00B0F0"/>
                </a:solidFill>
                <a:effectLst/>
                <a:uLnTx/>
                <a:uFillTx/>
                <a:latin typeface="Arial" panose="020B0604020202020204" pitchFamily="34" charset="0"/>
                <a:ea typeface="ＭＳ Ｐゴシック" pitchFamily="-112" charset="-128"/>
                <a:cs typeface="Arial" panose="020B0604020202020204" pitchFamily="34" charset="0"/>
              </a:rPr>
              <a:t>كتابية </a:t>
            </a:r>
            <a:r>
              <a:rPr kumimoji="0" lang="ar-JO"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rPr>
              <a:t>مجانية</a:t>
            </a:r>
            <a:endPar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041333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1999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2"/>
          <p:cNvSpPr>
            <a:spLocks noGrp="1" noChangeArrowheads="1"/>
          </p:cNvSpPr>
          <p:nvPr>
            <p:ph type="title"/>
          </p:nvPr>
        </p:nvSpPr>
        <p:spPr>
          <a:xfrm>
            <a:off x="0" y="0"/>
            <a:ext cx="9144000" cy="990600"/>
          </a:xfrm>
        </p:spPr>
        <p:txBody>
          <a:bodyPr/>
          <a:lstStyle/>
          <a:p>
            <a:pPr eaLnBrk="1" hangingPunct="1"/>
            <a:r>
              <a:rPr lang="ar-JO" sz="4000" dirty="0">
                <a:solidFill>
                  <a:srgbClr val="00FF00"/>
                </a:solidFill>
                <a:effectLst/>
                <a:latin typeface="Ready for my Closeup" charset="0"/>
              </a:rPr>
              <a:t>هيكلية إنجيل يوحنا</a:t>
            </a:r>
            <a:endParaRPr lang="en-US" sz="4000" dirty="0">
              <a:solidFill>
                <a:srgbClr val="00FF00"/>
              </a:solidFill>
              <a:effectLst/>
              <a:latin typeface="Ready for my Closeup" charset="0"/>
            </a:endParaRPr>
          </a:p>
        </p:txBody>
      </p:sp>
      <p:sp>
        <p:nvSpPr>
          <p:cNvPr id="166915" name="Rectangle 3"/>
          <p:cNvSpPr>
            <a:spLocks noGrp="1" noChangeArrowheads="1"/>
          </p:cNvSpPr>
          <p:nvPr>
            <p:ph type="body" sz="half" idx="1"/>
          </p:nvPr>
        </p:nvSpPr>
        <p:spPr>
          <a:xfrm>
            <a:off x="228600" y="838200"/>
            <a:ext cx="8915400" cy="6019800"/>
          </a:xfrm>
        </p:spPr>
        <p:txBody>
          <a:bodyPr/>
          <a:lstStyle/>
          <a:p>
            <a:pPr marL="532488" indent="-532488" algn="r" eaLnBrk="1" hangingPunct="1">
              <a:buNone/>
            </a:pPr>
            <a:r>
              <a:rPr lang="ar-JO" sz="2800" u="sng" dirty="0">
                <a:solidFill>
                  <a:srgbClr val="FFFF66"/>
                </a:solidFill>
                <a:effectLst/>
                <a:latin typeface="Arial" charset="0"/>
              </a:rPr>
              <a:t>شهادة المعجزات والخطايات (2: 1-11: 57)</a:t>
            </a:r>
            <a:endParaRPr lang="en-US" sz="2400" dirty="0">
              <a:solidFill>
                <a:schemeClr val="bg1"/>
              </a:solidFill>
              <a:effectLst/>
              <a:latin typeface="Arial" charset="0"/>
              <a:ea typeface="Arial" charset="0"/>
              <a:cs typeface="Arial" charset="0"/>
            </a:endParaRPr>
          </a:p>
          <a:p>
            <a:pPr marL="456411" lvl="1" indent="0" algn="r" eaLnBrk="1" hangingPunct="1">
              <a:buNone/>
            </a:pPr>
            <a:r>
              <a:rPr lang="ar-JO" sz="2400" dirty="0">
                <a:solidFill>
                  <a:schemeClr val="bg1"/>
                </a:solidFill>
                <a:effectLst/>
                <a:latin typeface="Arial" charset="0"/>
                <a:ea typeface="Arial" charset="0"/>
                <a:cs typeface="Arial" charset="0"/>
              </a:rPr>
              <a:t>يسوع والمؤسسات الدينية (2: 1-4: 54)</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الماء إلى خمر – فرح جديد (2: 1-11)</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تطهير الهيكل – هيكل جديد (2: 12-25)</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يسوع، نيقوديموس والمعمدان – ولادة جديدة (3: 1-36)</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يسوع، المرأة السامرية وابن قائد المئة – شمولية جديدة (4: 1-54)</a:t>
            </a:r>
            <a:endParaRPr lang="en-US" sz="2400"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يسوع والإحتفالات الدينية (5: 1-10: 21)</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شفاء المشلول والتمثل بالآب (5: 1-47)</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الفصح الحقيقي: خبز الحياة (6: 1-71)</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خيمة الإجتماع الحقيقية: الماء الحي ونور العالم (7: 1-9: 41)</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الراعي الصالح والواحد مع الآب (10: 1-42)</a:t>
            </a:r>
            <a:endParaRPr lang="en-US" sz="2400" dirty="0">
              <a:solidFill>
                <a:schemeClr val="bg1"/>
              </a:solidFill>
              <a:effectLst/>
              <a:latin typeface="Arial" charset="0"/>
              <a:ea typeface="Arial" charset="0"/>
              <a:cs typeface="Arial" charset="0"/>
            </a:endParaRPr>
          </a:p>
          <a:p>
            <a:pPr marL="456411" lvl="1" indent="0" algn="ctr" eaLnBrk="1" hangingPunct="1">
              <a:buNone/>
            </a:pPr>
            <a:r>
              <a:rPr lang="ar-JO" sz="2400" dirty="0">
                <a:solidFill>
                  <a:schemeClr val="bg1"/>
                </a:solidFill>
                <a:effectLst/>
                <a:latin typeface="Arial" charset="0"/>
                <a:ea typeface="Arial" charset="0"/>
                <a:cs typeface="Arial" charset="0"/>
              </a:rPr>
              <a:t>يسوع بصفته القيامة والحياة (11: 1-57)</a:t>
            </a:r>
            <a:endParaRPr lang="en-US" sz="2400" dirty="0">
              <a:solidFill>
                <a:schemeClr val="bg1"/>
              </a:solidFill>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 calcmode="lin" valueType="num">
                                      <p:cBhvr additive="base">
                                        <p:cTn id="7" dur="500" fill="hold"/>
                                        <p:tgtEl>
                                          <p:spTgt spid="166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6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6915">
                                            <p:txEl>
                                              <p:pRg st="1" end="1"/>
                                            </p:txEl>
                                          </p:spTgt>
                                        </p:tgtEl>
                                        <p:attrNameLst>
                                          <p:attrName>style.visibility</p:attrName>
                                        </p:attrNameLst>
                                      </p:cBhvr>
                                      <p:to>
                                        <p:strVal val="visible"/>
                                      </p:to>
                                    </p:set>
                                    <p:anim calcmode="lin" valueType="num">
                                      <p:cBhvr additive="base">
                                        <p:cTn id="13" dur="500" fill="hold"/>
                                        <p:tgtEl>
                                          <p:spTgt spid="166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691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6915">
                                            <p:txEl>
                                              <p:pRg st="2" end="2"/>
                                            </p:txEl>
                                          </p:spTgt>
                                        </p:tgtEl>
                                        <p:attrNameLst>
                                          <p:attrName>style.visibility</p:attrName>
                                        </p:attrNameLst>
                                      </p:cBhvr>
                                      <p:to>
                                        <p:strVal val="visible"/>
                                      </p:to>
                                    </p:set>
                                    <p:anim calcmode="lin" valueType="num">
                                      <p:cBhvr additive="base">
                                        <p:cTn id="17" dur="500" fill="hold"/>
                                        <p:tgtEl>
                                          <p:spTgt spid="16691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691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6915">
                                            <p:txEl>
                                              <p:pRg st="3" end="3"/>
                                            </p:txEl>
                                          </p:spTgt>
                                        </p:tgtEl>
                                        <p:attrNameLst>
                                          <p:attrName>style.visibility</p:attrName>
                                        </p:attrNameLst>
                                      </p:cBhvr>
                                      <p:to>
                                        <p:strVal val="visible"/>
                                      </p:to>
                                    </p:set>
                                    <p:anim calcmode="lin" valueType="num">
                                      <p:cBhvr additive="base">
                                        <p:cTn id="21" dur="500" fill="hold"/>
                                        <p:tgtEl>
                                          <p:spTgt spid="16691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691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6915">
                                            <p:txEl>
                                              <p:pRg st="4" end="4"/>
                                            </p:txEl>
                                          </p:spTgt>
                                        </p:tgtEl>
                                        <p:attrNameLst>
                                          <p:attrName>style.visibility</p:attrName>
                                        </p:attrNameLst>
                                      </p:cBhvr>
                                      <p:to>
                                        <p:strVal val="visible"/>
                                      </p:to>
                                    </p:set>
                                    <p:anim calcmode="lin" valueType="num">
                                      <p:cBhvr additive="base">
                                        <p:cTn id="25" dur="500" fill="hold"/>
                                        <p:tgtEl>
                                          <p:spTgt spid="16691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691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6915">
                                            <p:txEl>
                                              <p:pRg st="5" end="5"/>
                                            </p:txEl>
                                          </p:spTgt>
                                        </p:tgtEl>
                                        <p:attrNameLst>
                                          <p:attrName>style.visibility</p:attrName>
                                        </p:attrNameLst>
                                      </p:cBhvr>
                                      <p:to>
                                        <p:strVal val="visible"/>
                                      </p:to>
                                    </p:set>
                                    <p:anim calcmode="lin" valueType="num">
                                      <p:cBhvr additive="base">
                                        <p:cTn id="29" dur="500" fill="hold"/>
                                        <p:tgtEl>
                                          <p:spTgt spid="16691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69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4" presetClass="entr" presetSubtype="0" accel="100000" fill="hold" nodeType="clickEffect">
                                  <p:stCondLst>
                                    <p:cond delay="0"/>
                                  </p:stCondLst>
                                  <p:childTnLst>
                                    <p:set>
                                      <p:cBhvr>
                                        <p:cTn id="34" dur="1" fill="hold">
                                          <p:stCondLst>
                                            <p:cond delay="0"/>
                                          </p:stCondLst>
                                        </p:cTn>
                                        <p:tgtEl>
                                          <p:spTgt spid="166915">
                                            <p:txEl>
                                              <p:pRg st="6" end="6"/>
                                            </p:txEl>
                                          </p:spTgt>
                                        </p:tgtEl>
                                        <p:attrNameLst>
                                          <p:attrName>style.visibility</p:attrName>
                                        </p:attrNameLst>
                                      </p:cBhvr>
                                      <p:to>
                                        <p:strVal val="visible"/>
                                      </p:to>
                                    </p:set>
                                    <p:anim calcmode="lin" valueType="num">
                                      <p:cBhvr>
                                        <p:cTn id="35" dur="500" fill="hold"/>
                                        <p:tgtEl>
                                          <p:spTgt spid="166915">
                                            <p:txEl>
                                              <p:pRg st="6" end="6"/>
                                            </p:txEl>
                                          </p:spTgt>
                                        </p:tgtEl>
                                        <p:attrNameLst>
                                          <p:attrName>ppt_w</p:attrName>
                                        </p:attrNameLst>
                                      </p:cBhvr>
                                      <p:tavLst>
                                        <p:tav tm="0">
                                          <p:val>
                                            <p:strVal val="#ppt_w*0.05"/>
                                          </p:val>
                                        </p:tav>
                                        <p:tav tm="100000">
                                          <p:val>
                                            <p:strVal val="#ppt_w"/>
                                          </p:val>
                                        </p:tav>
                                      </p:tavLst>
                                    </p:anim>
                                    <p:anim calcmode="lin" valueType="num">
                                      <p:cBhvr>
                                        <p:cTn id="36" dur="500" fill="hold"/>
                                        <p:tgtEl>
                                          <p:spTgt spid="166915">
                                            <p:txEl>
                                              <p:pRg st="6" end="6"/>
                                            </p:txEl>
                                          </p:spTgt>
                                        </p:tgtEl>
                                        <p:attrNameLst>
                                          <p:attrName>ppt_h</p:attrName>
                                        </p:attrNameLst>
                                      </p:cBhvr>
                                      <p:tavLst>
                                        <p:tav tm="0">
                                          <p:val>
                                            <p:strVal val="#ppt_h"/>
                                          </p:val>
                                        </p:tav>
                                        <p:tav tm="100000">
                                          <p:val>
                                            <p:strVal val="#ppt_h"/>
                                          </p:val>
                                        </p:tav>
                                      </p:tavLst>
                                    </p:anim>
                                    <p:anim calcmode="lin" valueType="num">
                                      <p:cBhvr>
                                        <p:cTn id="37" dur="500" fill="hold"/>
                                        <p:tgtEl>
                                          <p:spTgt spid="166915">
                                            <p:txEl>
                                              <p:pRg st="6" end="6"/>
                                            </p:txEl>
                                          </p:spTgt>
                                        </p:tgtEl>
                                        <p:attrNameLst>
                                          <p:attrName>ppt_x</p:attrName>
                                        </p:attrNameLst>
                                      </p:cBhvr>
                                      <p:tavLst>
                                        <p:tav tm="0">
                                          <p:val>
                                            <p:strVal val="#ppt_x-.2"/>
                                          </p:val>
                                        </p:tav>
                                        <p:tav tm="100000">
                                          <p:val>
                                            <p:strVal val="#ppt_x"/>
                                          </p:val>
                                        </p:tav>
                                      </p:tavLst>
                                    </p:anim>
                                    <p:anim calcmode="lin" valueType="num">
                                      <p:cBhvr>
                                        <p:cTn id="38" dur="500" fill="hold"/>
                                        <p:tgtEl>
                                          <p:spTgt spid="166915">
                                            <p:txEl>
                                              <p:pRg st="6" end="6"/>
                                            </p:txEl>
                                          </p:spTgt>
                                        </p:tgtEl>
                                        <p:attrNameLst>
                                          <p:attrName>ppt_y</p:attrName>
                                        </p:attrNameLst>
                                      </p:cBhvr>
                                      <p:tavLst>
                                        <p:tav tm="0">
                                          <p:val>
                                            <p:strVal val="#ppt_y"/>
                                          </p:val>
                                        </p:tav>
                                        <p:tav tm="100000">
                                          <p:val>
                                            <p:strVal val="#ppt_y"/>
                                          </p:val>
                                        </p:tav>
                                      </p:tavLst>
                                    </p:anim>
                                    <p:animEffect transition="in" filter="fade">
                                      <p:cBhvr>
                                        <p:cTn id="39" dur="500"/>
                                        <p:tgtEl>
                                          <p:spTgt spid="166915">
                                            <p:txEl>
                                              <p:pRg st="6" end="6"/>
                                            </p:txEl>
                                          </p:spTgt>
                                        </p:tgtEl>
                                      </p:cBhvr>
                                    </p:animEffect>
                                  </p:childTnLst>
                                </p:cTn>
                              </p:par>
                              <p:par>
                                <p:cTn id="40" presetID="54" presetClass="entr" presetSubtype="0" accel="100000" fill="hold" nodeType="withEffect">
                                  <p:stCondLst>
                                    <p:cond delay="0"/>
                                  </p:stCondLst>
                                  <p:childTnLst>
                                    <p:set>
                                      <p:cBhvr>
                                        <p:cTn id="41" dur="1" fill="hold">
                                          <p:stCondLst>
                                            <p:cond delay="0"/>
                                          </p:stCondLst>
                                        </p:cTn>
                                        <p:tgtEl>
                                          <p:spTgt spid="166915">
                                            <p:txEl>
                                              <p:pRg st="7" end="7"/>
                                            </p:txEl>
                                          </p:spTgt>
                                        </p:tgtEl>
                                        <p:attrNameLst>
                                          <p:attrName>style.visibility</p:attrName>
                                        </p:attrNameLst>
                                      </p:cBhvr>
                                      <p:to>
                                        <p:strVal val="visible"/>
                                      </p:to>
                                    </p:set>
                                    <p:anim calcmode="lin" valueType="num">
                                      <p:cBhvr>
                                        <p:cTn id="42" dur="500" fill="hold"/>
                                        <p:tgtEl>
                                          <p:spTgt spid="166915">
                                            <p:txEl>
                                              <p:pRg st="7" end="7"/>
                                            </p:txEl>
                                          </p:spTgt>
                                        </p:tgtEl>
                                        <p:attrNameLst>
                                          <p:attrName>ppt_w</p:attrName>
                                        </p:attrNameLst>
                                      </p:cBhvr>
                                      <p:tavLst>
                                        <p:tav tm="0">
                                          <p:val>
                                            <p:strVal val="#ppt_w*0.05"/>
                                          </p:val>
                                        </p:tav>
                                        <p:tav tm="100000">
                                          <p:val>
                                            <p:strVal val="#ppt_w"/>
                                          </p:val>
                                        </p:tav>
                                      </p:tavLst>
                                    </p:anim>
                                    <p:anim calcmode="lin" valueType="num">
                                      <p:cBhvr>
                                        <p:cTn id="43" dur="500" fill="hold"/>
                                        <p:tgtEl>
                                          <p:spTgt spid="166915">
                                            <p:txEl>
                                              <p:pRg st="7" end="7"/>
                                            </p:txEl>
                                          </p:spTgt>
                                        </p:tgtEl>
                                        <p:attrNameLst>
                                          <p:attrName>ppt_h</p:attrName>
                                        </p:attrNameLst>
                                      </p:cBhvr>
                                      <p:tavLst>
                                        <p:tav tm="0">
                                          <p:val>
                                            <p:strVal val="#ppt_h"/>
                                          </p:val>
                                        </p:tav>
                                        <p:tav tm="100000">
                                          <p:val>
                                            <p:strVal val="#ppt_h"/>
                                          </p:val>
                                        </p:tav>
                                      </p:tavLst>
                                    </p:anim>
                                    <p:anim calcmode="lin" valueType="num">
                                      <p:cBhvr>
                                        <p:cTn id="44" dur="500" fill="hold"/>
                                        <p:tgtEl>
                                          <p:spTgt spid="166915">
                                            <p:txEl>
                                              <p:pRg st="7" end="7"/>
                                            </p:txEl>
                                          </p:spTgt>
                                        </p:tgtEl>
                                        <p:attrNameLst>
                                          <p:attrName>ppt_x</p:attrName>
                                        </p:attrNameLst>
                                      </p:cBhvr>
                                      <p:tavLst>
                                        <p:tav tm="0">
                                          <p:val>
                                            <p:strVal val="#ppt_x-.2"/>
                                          </p:val>
                                        </p:tav>
                                        <p:tav tm="100000">
                                          <p:val>
                                            <p:strVal val="#ppt_x"/>
                                          </p:val>
                                        </p:tav>
                                      </p:tavLst>
                                    </p:anim>
                                    <p:anim calcmode="lin" valueType="num">
                                      <p:cBhvr>
                                        <p:cTn id="45" dur="500" fill="hold"/>
                                        <p:tgtEl>
                                          <p:spTgt spid="166915">
                                            <p:txEl>
                                              <p:pRg st="7" end="7"/>
                                            </p:txEl>
                                          </p:spTgt>
                                        </p:tgtEl>
                                        <p:attrNameLst>
                                          <p:attrName>ppt_y</p:attrName>
                                        </p:attrNameLst>
                                      </p:cBhvr>
                                      <p:tavLst>
                                        <p:tav tm="0">
                                          <p:val>
                                            <p:strVal val="#ppt_y"/>
                                          </p:val>
                                        </p:tav>
                                        <p:tav tm="100000">
                                          <p:val>
                                            <p:strVal val="#ppt_y"/>
                                          </p:val>
                                        </p:tav>
                                      </p:tavLst>
                                    </p:anim>
                                    <p:animEffect transition="in" filter="fade">
                                      <p:cBhvr>
                                        <p:cTn id="46" dur="500"/>
                                        <p:tgtEl>
                                          <p:spTgt spid="166915">
                                            <p:txEl>
                                              <p:pRg st="7" end="7"/>
                                            </p:txEl>
                                          </p:spTgt>
                                        </p:tgtEl>
                                      </p:cBhvr>
                                    </p:animEffect>
                                  </p:childTnLst>
                                </p:cTn>
                              </p:par>
                              <p:par>
                                <p:cTn id="47" presetID="54" presetClass="entr" presetSubtype="0" accel="100000" fill="hold" nodeType="withEffect">
                                  <p:stCondLst>
                                    <p:cond delay="0"/>
                                  </p:stCondLst>
                                  <p:childTnLst>
                                    <p:set>
                                      <p:cBhvr>
                                        <p:cTn id="48" dur="1" fill="hold">
                                          <p:stCondLst>
                                            <p:cond delay="0"/>
                                          </p:stCondLst>
                                        </p:cTn>
                                        <p:tgtEl>
                                          <p:spTgt spid="166915">
                                            <p:txEl>
                                              <p:pRg st="8" end="8"/>
                                            </p:txEl>
                                          </p:spTgt>
                                        </p:tgtEl>
                                        <p:attrNameLst>
                                          <p:attrName>style.visibility</p:attrName>
                                        </p:attrNameLst>
                                      </p:cBhvr>
                                      <p:to>
                                        <p:strVal val="visible"/>
                                      </p:to>
                                    </p:set>
                                    <p:anim calcmode="lin" valueType="num">
                                      <p:cBhvr>
                                        <p:cTn id="49" dur="500" fill="hold"/>
                                        <p:tgtEl>
                                          <p:spTgt spid="166915">
                                            <p:txEl>
                                              <p:pRg st="8" end="8"/>
                                            </p:txEl>
                                          </p:spTgt>
                                        </p:tgtEl>
                                        <p:attrNameLst>
                                          <p:attrName>ppt_w</p:attrName>
                                        </p:attrNameLst>
                                      </p:cBhvr>
                                      <p:tavLst>
                                        <p:tav tm="0">
                                          <p:val>
                                            <p:strVal val="#ppt_w*0.05"/>
                                          </p:val>
                                        </p:tav>
                                        <p:tav tm="100000">
                                          <p:val>
                                            <p:strVal val="#ppt_w"/>
                                          </p:val>
                                        </p:tav>
                                      </p:tavLst>
                                    </p:anim>
                                    <p:anim calcmode="lin" valueType="num">
                                      <p:cBhvr>
                                        <p:cTn id="50" dur="500" fill="hold"/>
                                        <p:tgtEl>
                                          <p:spTgt spid="166915">
                                            <p:txEl>
                                              <p:pRg st="8" end="8"/>
                                            </p:txEl>
                                          </p:spTgt>
                                        </p:tgtEl>
                                        <p:attrNameLst>
                                          <p:attrName>ppt_h</p:attrName>
                                        </p:attrNameLst>
                                      </p:cBhvr>
                                      <p:tavLst>
                                        <p:tav tm="0">
                                          <p:val>
                                            <p:strVal val="#ppt_h"/>
                                          </p:val>
                                        </p:tav>
                                        <p:tav tm="100000">
                                          <p:val>
                                            <p:strVal val="#ppt_h"/>
                                          </p:val>
                                        </p:tav>
                                      </p:tavLst>
                                    </p:anim>
                                    <p:anim calcmode="lin" valueType="num">
                                      <p:cBhvr>
                                        <p:cTn id="51" dur="500" fill="hold"/>
                                        <p:tgtEl>
                                          <p:spTgt spid="166915">
                                            <p:txEl>
                                              <p:pRg st="8" end="8"/>
                                            </p:txEl>
                                          </p:spTgt>
                                        </p:tgtEl>
                                        <p:attrNameLst>
                                          <p:attrName>ppt_x</p:attrName>
                                        </p:attrNameLst>
                                      </p:cBhvr>
                                      <p:tavLst>
                                        <p:tav tm="0">
                                          <p:val>
                                            <p:strVal val="#ppt_x-.2"/>
                                          </p:val>
                                        </p:tav>
                                        <p:tav tm="100000">
                                          <p:val>
                                            <p:strVal val="#ppt_x"/>
                                          </p:val>
                                        </p:tav>
                                      </p:tavLst>
                                    </p:anim>
                                    <p:anim calcmode="lin" valueType="num">
                                      <p:cBhvr>
                                        <p:cTn id="52" dur="500" fill="hold"/>
                                        <p:tgtEl>
                                          <p:spTgt spid="166915">
                                            <p:txEl>
                                              <p:pRg st="8" end="8"/>
                                            </p:txEl>
                                          </p:spTgt>
                                        </p:tgtEl>
                                        <p:attrNameLst>
                                          <p:attrName>ppt_y</p:attrName>
                                        </p:attrNameLst>
                                      </p:cBhvr>
                                      <p:tavLst>
                                        <p:tav tm="0">
                                          <p:val>
                                            <p:strVal val="#ppt_y"/>
                                          </p:val>
                                        </p:tav>
                                        <p:tav tm="100000">
                                          <p:val>
                                            <p:strVal val="#ppt_y"/>
                                          </p:val>
                                        </p:tav>
                                      </p:tavLst>
                                    </p:anim>
                                    <p:animEffect transition="in" filter="fade">
                                      <p:cBhvr>
                                        <p:cTn id="53" dur="500"/>
                                        <p:tgtEl>
                                          <p:spTgt spid="166915">
                                            <p:txEl>
                                              <p:pRg st="8" end="8"/>
                                            </p:txEl>
                                          </p:spTgt>
                                        </p:tgtEl>
                                      </p:cBhvr>
                                    </p:animEffect>
                                  </p:childTnLst>
                                </p:cTn>
                              </p:par>
                              <p:par>
                                <p:cTn id="54" presetID="54" presetClass="entr" presetSubtype="0" accel="100000" fill="hold" nodeType="withEffect">
                                  <p:stCondLst>
                                    <p:cond delay="0"/>
                                  </p:stCondLst>
                                  <p:childTnLst>
                                    <p:set>
                                      <p:cBhvr>
                                        <p:cTn id="55" dur="1" fill="hold">
                                          <p:stCondLst>
                                            <p:cond delay="0"/>
                                          </p:stCondLst>
                                        </p:cTn>
                                        <p:tgtEl>
                                          <p:spTgt spid="166915">
                                            <p:txEl>
                                              <p:pRg st="9" end="9"/>
                                            </p:txEl>
                                          </p:spTgt>
                                        </p:tgtEl>
                                        <p:attrNameLst>
                                          <p:attrName>style.visibility</p:attrName>
                                        </p:attrNameLst>
                                      </p:cBhvr>
                                      <p:to>
                                        <p:strVal val="visible"/>
                                      </p:to>
                                    </p:set>
                                    <p:anim calcmode="lin" valueType="num">
                                      <p:cBhvr>
                                        <p:cTn id="56" dur="500" fill="hold"/>
                                        <p:tgtEl>
                                          <p:spTgt spid="166915">
                                            <p:txEl>
                                              <p:pRg st="9" end="9"/>
                                            </p:txEl>
                                          </p:spTgt>
                                        </p:tgtEl>
                                        <p:attrNameLst>
                                          <p:attrName>ppt_w</p:attrName>
                                        </p:attrNameLst>
                                      </p:cBhvr>
                                      <p:tavLst>
                                        <p:tav tm="0">
                                          <p:val>
                                            <p:strVal val="#ppt_w*0.05"/>
                                          </p:val>
                                        </p:tav>
                                        <p:tav tm="100000">
                                          <p:val>
                                            <p:strVal val="#ppt_w"/>
                                          </p:val>
                                        </p:tav>
                                      </p:tavLst>
                                    </p:anim>
                                    <p:anim calcmode="lin" valueType="num">
                                      <p:cBhvr>
                                        <p:cTn id="57" dur="500" fill="hold"/>
                                        <p:tgtEl>
                                          <p:spTgt spid="166915">
                                            <p:txEl>
                                              <p:pRg st="9" end="9"/>
                                            </p:txEl>
                                          </p:spTgt>
                                        </p:tgtEl>
                                        <p:attrNameLst>
                                          <p:attrName>ppt_h</p:attrName>
                                        </p:attrNameLst>
                                      </p:cBhvr>
                                      <p:tavLst>
                                        <p:tav tm="0">
                                          <p:val>
                                            <p:strVal val="#ppt_h"/>
                                          </p:val>
                                        </p:tav>
                                        <p:tav tm="100000">
                                          <p:val>
                                            <p:strVal val="#ppt_h"/>
                                          </p:val>
                                        </p:tav>
                                      </p:tavLst>
                                    </p:anim>
                                    <p:anim calcmode="lin" valueType="num">
                                      <p:cBhvr>
                                        <p:cTn id="58" dur="500" fill="hold"/>
                                        <p:tgtEl>
                                          <p:spTgt spid="166915">
                                            <p:txEl>
                                              <p:pRg st="9" end="9"/>
                                            </p:txEl>
                                          </p:spTgt>
                                        </p:tgtEl>
                                        <p:attrNameLst>
                                          <p:attrName>ppt_x</p:attrName>
                                        </p:attrNameLst>
                                      </p:cBhvr>
                                      <p:tavLst>
                                        <p:tav tm="0">
                                          <p:val>
                                            <p:strVal val="#ppt_x-.2"/>
                                          </p:val>
                                        </p:tav>
                                        <p:tav tm="100000">
                                          <p:val>
                                            <p:strVal val="#ppt_x"/>
                                          </p:val>
                                        </p:tav>
                                      </p:tavLst>
                                    </p:anim>
                                    <p:anim calcmode="lin" valueType="num">
                                      <p:cBhvr>
                                        <p:cTn id="59" dur="500" fill="hold"/>
                                        <p:tgtEl>
                                          <p:spTgt spid="166915">
                                            <p:txEl>
                                              <p:pRg st="9" end="9"/>
                                            </p:txEl>
                                          </p:spTgt>
                                        </p:tgtEl>
                                        <p:attrNameLst>
                                          <p:attrName>ppt_y</p:attrName>
                                        </p:attrNameLst>
                                      </p:cBhvr>
                                      <p:tavLst>
                                        <p:tav tm="0">
                                          <p:val>
                                            <p:strVal val="#ppt_y"/>
                                          </p:val>
                                        </p:tav>
                                        <p:tav tm="100000">
                                          <p:val>
                                            <p:strVal val="#ppt_y"/>
                                          </p:val>
                                        </p:tav>
                                      </p:tavLst>
                                    </p:anim>
                                    <p:animEffect transition="in" filter="fade">
                                      <p:cBhvr>
                                        <p:cTn id="60" dur="500"/>
                                        <p:tgtEl>
                                          <p:spTgt spid="166915">
                                            <p:txEl>
                                              <p:pRg st="9" end="9"/>
                                            </p:txEl>
                                          </p:spTgt>
                                        </p:tgtEl>
                                      </p:cBhvr>
                                    </p:animEffect>
                                  </p:childTnLst>
                                </p:cTn>
                              </p:par>
                              <p:par>
                                <p:cTn id="61" presetID="54" presetClass="entr" presetSubtype="0" accel="100000" fill="hold" nodeType="withEffect">
                                  <p:stCondLst>
                                    <p:cond delay="0"/>
                                  </p:stCondLst>
                                  <p:childTnLst>
                                    <p:set>
                                      <p:cBhvr>
                                        <p:cTn id="62" dur="1" fill="hold">
                                          <p:stCondLst>
                                            <p:cond delay="0"/>
                                          </p:stCondLst>
                                        </p:cTn>
                                        <p:tgtEl>
                                          <p:spTgt spid="166915">
                                            <p:txEl>
                                              <p:pRg st="10" end="10"/>
                                            </p:txEl>
                                          </p:spTgt>
                                        </p:tgtEl>
                                        <p:attrNameLst>
                                          <p:attrName>style.visibility</p:attrName>
                                        </p:attrNameLst>
                                      </p:cBhvr>
                                      <p:to>
                                        <p:strVal val="visible"/>
                                      </p:to>
                                    </p:set>
                                    <p:anim calcmode="lin" valueType="num">
                                      <p:cBhvr>
                                        <p:cTn id="63" dur="500" fill="hold"/>
                                        <p:tgtEl>
                                          <p:spTgt spid="166915">
                                            <p:txEl>
                                              <p:pRg st="10" end="10"/>
                                            </p:txEl>
                                          </p:spTgt>
                                        </p:tgtEl>
                                        <p:attrNameLst>
                                          <p:attrName>ppt_w</p:attrName>
                                        </p:attrNameLst>
                                      </p:cBhvr>
                                      <p:tavLst>
                                        <p:tav tm="0">
                                          <p:val>
                                            <p:strVal val="#ppt_w*0.05"/>
                                          </p:val>
                                        </p:tav>
                                        <p:tav tm="100000">
                                          <p:val>
                                            <p:strVal val="#ppt_w"/>
                                          </p:val>
                                        </p:tav>
                                      </p:tavLst>
                                    </p:anim>
                                    <p:anim calcmode="lin" valueType="num">
                                      <p:cBhvr>
                                        <p:cTn id="64" dur="500" fill="hold"/>
                                        <p:tgtEl>
                                          <p:spTgt spid="166915">
                                            <p:txEl>
                                              <p:pRg st="10" end="10"/>
                                            </p:txEl>
                                          </p:spTgt>
                                        </p:tgtEl>
                                        <p:attrNameLst>
                                          <p:attrName>ppt_h</p:attrName>
                                        </p:attrNameLst>
                                      </p:cBhvr>
                                      <p:tavLst>
                                        <p:tav tm="0">
                                          <p:val>
                                            <p:strVal val="#ppt_h"/>
                                          </p:val>
                                        </p:tav>
                                        <p:tav tm="100000">
                                          <p:val>
                                            <p:strVal val="#ppt_h"/>
                                          </p:val>
                                        </p:tav>
                                      </p:tavLst>
                                    </p:anim>
                                    <p:anim calcmode="lin" valueType="num">
                                      <p:cBhvr>
                                        <p:cTn id="65" dur="500" fill="hold"/>
                                        <p:tgtEl>
                                          <p:spTgt spid="166915">
                                            <p:txEl>
                                              <p:pRg st="10" end="10"/>
                                            </p:txEl>
                                          </p:spTgt>
                                        </p:tgtEl>
                                        <p:attrNameLst>
                                          <p:attrName>ppt_x</p:attrName>
                                        </p:attrNameLst>
                                      </p:cBhvr>
                                      <p:tavLst>
                                        <p:tav tm="0">
                                          <p:val>
                                            <p:strVal val="#ppt_x-.2"/>
                                          </p:val>
                                        </p:tav>
                                        <p:tav tm="100000">
                                          <p:val>
                                            <p:strVal val="#ppt_x"/>
                                          </p:val>
                                        </p:tav>
                                      </p:tavLst>
                                    </p:anim>
                                    <p:anim calcmode="lin" valueType="num">
                                      <p:cBhvr>
                                        <p:cTn id="66" dur="500" fill="hold"/>
                                        <p:tgtEl>
                                          <p:spTgt spid="166915">
                                            <p:txEl>
                                              <p:pRg st="10" end="10"/>
                                            </p:txEl>
                                          </p:spTgt>
                                        </p:tgtEl>
                                        <p:attrNameLst>
                                          <p:attrName>ppt_y</p:attrName>
                                        </p:attrNameLst>
                                      </p:cBhvr>
                                      <p:tavLst>
                                        <p:tav tm="0">
                                          <p:val>
                                            <p:strVal val="#ppt_y"/>
                                          </p:val>
                                        </p:tav>
                                        <p:tav tm="100000">
                                          <p:val>
                                            <p:strVal val="#ppt_y"/>
                                          </p:val>
                                        </p:tav>
                                      </p:tavLst>
                                    </p:anim>
                                    <p:animEffect transition="in" filter="fade">
                                      <p:cBhvr>
                                        <p:cTn id="67" dur="500"/>
                                        <p:tgtEl>
                                          <p:spTgt spid="166915">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0" presetClass="entr" presetSubtype="0" fill="hold" nodeType="clickEffect">
                                  <p:stCondLst>
                                    <p:cond delay="0"/>
                                  </p:stCondLst>
                                  <p:childTnLst>
                                    <p:set>
                                      <p:cBhvr>
                                        <p:cTn id="71" dur="1" fill="hold">
                                          <p:stCondLst>
                                            <p:cond delay="0"/>
                                          </p:stCondLst>
                                        </p:cTn>
                                        <p:tgtEl>
                                          <p:spTgt spid="166915">
                                            <p:txEl>
                                              <p:pRg st="11" end="11"/>
                                            </p:txEl>
                                          </p:spTgt>
                                        </p:tgtEl>
                                        <p:attrNameLst>
                                          <p:attrName>style.visibility</p:attrName>
                                        </p:attrNameLst>
                                      </p:cBhvr>
                                      <p:to>
                                        <p:strVal val="visible"/>
                                      </p:to>
                                    </p:set>
                                    <p:animEffect transition="in" filter="fade">
                                      <p:cBhvr>
                                        <p:cTn id="72" dur="800" decel="100000"/>
                                        <p:tgtEl>
                                          <p:spTgt spid="166915">
                                            <p:txEl>
                                              <p:pRg st="11" end="11"/>
                                            </p:txEl>
                                          </p:spTgt>
                                        </p:tgtEl>
                                      </p:cBhvr>
                                    </p:animEffect>
                                    <p:anim calcmode="lin" valueType="num">
                                      <p:cBhvr>
                                        <p:cTn id="73" dur="800" decel="100000" fill="hold"/>
                                        <p:tgtEl>
                                          <p:spTgt spid="166915">
                                            <p:txEl>
                                              <p:pRg st="11" end="11"/>
                                            </p:txEl>
                                          </p:spTgt>
                                        </p:tgtEl>
                                        <p:attrNameLst>
                                          <p:attrName>style.rotation</p:attrName>
                                        </p:attrNameLst>
                                      </p:cBhvr>
                                      <p:tavLst>
                                        <p:tav tm="0">
                                          <p:val>
                                            <p:fltVal val="-90"/>
                                          </p:val>
                                        </p:tav>
                                        <p:tav tm="100000">
                                          <p:val>
                                            <p:fltVal val="0"/>
                                          </p:val>
                                        </p:tav>
                                      </p:tavLst>
                                    </p:anim>
                                    <p:anim calcmode="lin" valueType="num">
                                      <p:cBhvr>
                                        <p:cTn id="74" dur="800" decel="100000" fill="hold"/>
                                        <p:tgtEl>
                                          <p:spTgt spid="166915">
                                            <p:txEl>
                                              <p:pRg st="11" end="11"/>
                                            </p:txEl>
                                          </p:spTgt>
                                        </p:tgtEl>
                                        <p:attrNameLst>
                                          <p:attrName>ppt_x</p:attrName>
                                        </p:attrNameLst>
                                      </p:cBhvr>
                                      <p:tavLst>
                                        <p:tav tm="0">
                                          <p:val>
                                            <p:strVal val="#ppt_x+0.4"/>
                                          </p:val>
                                        </p:tav>
                                        <p:tav tm="100000">
                                          <p:val>
                                            <p:strVal val="#ppt_x-0.05"/>
                                          </p:val>
                                        </p:tav>
                                      </p:tavLst>
                                    </p:anim>
                                    <p:anim calcmode="lin" valueType="num">
                                      <p:cBhvr>
                                        <p:cTn id="75" dur="800" decel="100000" fill="hold"/>
                                        <p:tgtEl>
                                          <p:spTgt spid="166915">
                                            <p:txEl>
                                              <p:pRg st="11" end="11"/>
                                            </p:txEl>
                                          </p:spTgt>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166915">
                                            <p:txEl>
                                              <p:pRg st="11" end="11"/>
                                            </p:txEl>
                                          </p:spTgt>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166915">
                                            <p:txEl>
                                              <p:pRg st="11" end="1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2"/>
          <p:cNvSpPr>
            <a:spLocks noGrp="1" noChangeArrowheads="1"/>
          </p:cNvSpPr>
          <p:nvPr>
            <p:ph type="title"/>
          </p:nvPr>
        </p:nvSpPr>
        <p:spPr>
          <a:xfrm>
            <a:off x="0" y="0"/>
            <a:ext cx="9144000" cy="990600"/>
          </a:xfrm>
        </p:spPr>
        <p:txBody>
          <a:bodyPr/>
          <a:lstStyle/>
          <a:p>
            <a:pPr eaLnBrk="1" hangingPunct="1"/>
            <a:r>
              <a:rPr lang="ar-JO" sz="4000" dirty="0">
                <a:solidFill>
                  <a:srgbClr val="00FF00"/>
                </a:solidFill>
                <a:effectLst/>
                <a:latin typeface="Ready for my Closeup" charset="0"/>
              </a:rPr>
              <a:t>هيكلية إنجيل يوحنا</a:t>
            </a:r>
            <a:endParaRPr lang="en-US" sz="4000" dirty="0">
              <a:solidFill>
                <a:srgbClr val="00FF00"/>
              </a:solidFill>
              <a:effectLst/>
              <a:latin typeface="Ready for my Closeup" charset="0"/>
            </a:endParaRPr>
          </a:p>
        </p:txBody>
      </p:sp>
      <p:sp>
        <p:nvSpPr>
          <p:cNvPr id="167939" name="Rectangle 3"/>
          <p:cNvSpPr>
            <a:spLocks noGrp="1" noChangeArrowheads="1"/>
          </p:cNvSpPr>
          <p:nvPr>
            <p:ph type="body" sz="half" idx="1"/>
          </p:nvPr>
        </p:nvSpPr>
        <p:spPr>
          <a:xfrm>
            <a:off x="0" y="838200"/>
            <a:ext cx="9144000" cy="6019800"/>
          </a:xfrm>
        </p:spPr>
        <p:txBody>
          <a:bodyPr/>
          <a:lstStyle/>
          <a:p>
            <a:pPr marL="709965" indent="-709965" algn="r" eaLnBrk="1" hangingPunct="1">
              <a:buNone/>
            </a:pPr>
            <a:r>
              <a:rPr lang="ar-JO" sz="2800" u="sng" dirty="0">
                <a:solidFill>
                  <a:srgbClr val="FFFF66"/>
                </a:solidFill>
                <a:effectLst/>
                <a:latin typeface="Arial" charset="0"/>
              </a:rPr>
              <a:t>شهادة الموت والقيامة (12: 1-20: 31)</a:t>
            </a:r>
            <a:endParaRPr lang="en-US" sz="2400"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أفعال تحضيرية للموت (12: 1-50)</a:t>
            </a:r>
            <a:endParaRPr lang="en-US" sz="2000" dirty="0">
              <a:solidFill>
                <a:srgbClr val="FFFF66"/>
              </a:solidFill>
              <a:effectLst/>
              <a:latin typeface="Arial" charset="0"/>
              <a:ea typeface="Arial" charset="0"/>
              <a:cs typeface="Arial" charset="0"/>
            </a:endParaRPr>
          </a:p>
          <a:p>
            <a:pPr marL="1419923" lvl="2" indent="-507123" algn="r" rtl="1" eaLnBrk="1" hangingPunct="1"/>
            <a:r>
              <a:rPr lang="ar-JO" sz="2000" dirty="0">
                <a:solidFill>
                  <a:srgbClr val="FFFF66"/>
                </a:solidFill>
                <a:effectLst/>
                <a:latin typeface="Arial" charset="0"/>
                <a:ea typeface="Arial" charset="0"/>
                <a:cs typeface="Arial" charset="0"/>
              </a:rPr>
              <a:t>المسح في بيت عنيا (12: 1-11)</a:t>
            </a:r>
          </a:p>
          <a:p>
            <a:pPr marL="1419923" lvl="2" indent="-507123" algn="r" rtl="1" eaLnBrk="1" hangingPunct="1"/>
            <a:r>
              <a:rPr lang="ar-JO" sz="2000" dirty="0">
                <a:solidFill>
                  <a:srgbClr val="FFFF66"/>
                </a:solidFill>
                <a:effectLst/>
                <a:latin typeface="Arial" charset="0"/>
                <a:ea typeface="Arial" charset="0"/>
                <a:cs typeface="Arial" charset="0"/>
              </a:rPr>
              <a:t>دخول أورشليم (12: 12-50)</a:t>
            </a:r>
            <a:endParaRPr lang="en-US" sz="2400" dirty="0">
              <a:solidFill>
                <a:schemeClr val="bg1"/>
              </a:solidFill>
              <a:effectLst/>
              <a:latin typeface="Arial" charset="0"/>
              <a:ea typeface="Arial" charset="0"/>
              <a:cs typeface="Arial" charset="0"/>
            </a:endParaRPr>
          </a:p>
          <a:p>
            <a:pPr marL="456411" lvl="1" indent="0" algn="r" eaLnBrk="1" hangingPunct="1">
              <a:buNone/>
            </a:pPr>
            <a:r>
              <a:rPr lang="ar-JO" sz="2400" dirty="0">
                <a:solidFill>
                  <a:schemeClr val="bg1"/>
                </a:solidFill>
                <a:effectLst/>
                <a:latin typeface="Arial" charset="0"/>
                <a:ea typeface="Arial" charset="0"/>
                <a:cs typeface="Arial" charset="0"/>
              </a:rPr>
              <a:t>تعاليم تحضيرية للموت (13: 1-17: 26)</a:t>
            </a:r>
            <a:endParaRPr lang="en-US" sz="2000" dirty="0">
              <a:solidFill>
                <a:schemeClr val="bg1"/>
              </a:solidFill>
              <a:effectLst/>
              <a:latin typeface="Arial" charset="0"/>
              <a:ea typeface="Arial" charset="0"/>
              <a:cs typeface="Arial" charset="0"/>
            </a:endParaRPr>
          </a:p>
          <a:p>
            <a:pPr marL="1419923" lvl="2" indent="-507123" algn="r" rtl="1" eaLnBrk="1" hangingPunct="1"/>
            <a:r>
              <a:rPr lang="ar-JO" sz="2000" dirty="0">
                <a:solidFill>
                  <a:schemeClr val="bg1"/>
                </a:solidFill>
                <a:effectLst/>
                <a:latin typeface="Arial" charset="0"/>
                <a:ea typeface="Arial" charset="0"/>
                <a:cs typeface="Arial" charset="0"/>
              </a:rPr>
              <a:t>خدمة العبد مقابل الخيانة (13: 1-30)</a:t>
            </a:r>
          </a:p>
          <a:p>
            <a:pPr marL="1419923" lvl="2" indent="-507123" algn="r" rtl="1" eaLnBrk="1" hangingPunct="1"/>
            <a:r>
              <a:rPr lang="ar-JO" sz="2000" dirty="0">
                <a:solidFill>
                  <a:schemeClr val="bg1"/>
                </a:solidFill>
                <a:effectLst/>
                <a:latin typeface="Arial" charset="0"/>
                <a:ea typeface="Arial" charset="0"/>
                <a:cs typeface="Arial" charset="0"/>
              </a:rPr>
              <a:t>خطاب الوداع (13: 31-16: 33)</a:t>
            </a:r>
          </a:p>
          <a:p>
            <a:pPr marL="1419923" lvl="2" indent="-507123" algn="r" rtl="1" eaLnBrk="1" hangingPunct="1"/>
            <a:r>
              <a:rPr lang="ar-JO" sz="2000" dirty="0">
                <a:solidFill>
                  <a:schemeClr val="bg1"/>
                </a:solidFill>
                <a:effectLst/>
                <a:latin typeface="Arial" charset="0"/>
                <a:ea typeface="Arial" charset="0"/>
                <a:cs typeface="Arial" charset="0"/>
              </a:rPr>
              <a:t>صلاة رئيس الكهنة (17: 1-26)</a:t>
            </a:r>
            <a:endParaRPr lang="en-US" sz="2400"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أحداث محيطة بالموت نفسه (18: 1-20: 31)</a:t>
            </a:r>
            <a:endParaRPr lang="en-US" sz="2000" dirty="0">
              <a:solidFill>
                <a:srgbClr val="FFFF66"/>
              </a:solidFill>
              <a:effectLst/>
              <a:latin typeface="Arial" charset="0"/>
              <a:ea typeface="Arial" charset="0"/>
              <a:cs typeface="Arial" charset="0"/>
            </a:endParaRPr>
          </a:p>
          <a:p>
            <a:pPr marL="1419923" lvl="2" indent="-507123" algn="r" rtl="1" eaLnBrk="1" hangingPunct="1"/>
            <a:r>
              <a:rPr lang="ar-JO" sz="2000" dirty="0">
                <a:solidFill>
                  <a:srgbClr val="FFFF66"/>
                </a:solidFill>
                <a:effectLst/>
                <a:latin typeface="Arial" charset="0"/>
                <a:ea typeface="Arial" charset="0"/>
                <a:cs typeface="Arial" charset="0"/>
              </a:rPr>
              <a:t>القبض عليه، المحاكمات والصلب (18: 1-19: 42)</a:t>
            </a:r>
          </a:p>
          <a:p>
            <a:pPr marL="1419923" lvl="2" indent="-507123" algn="r" rtl="1" eaLnBrk="1" hangingPunct="1"/>
            <a:r>
              <a:rPr lang="ar-JO" sz="2000" dirty="0">
                <a:solidFill>
                  <a:srgbClr val="FFFF66"/>
                </a:solidFill>
                <a:effectLst/>
                <a:latin typeface="Arial" charset="0"/>
                <a:ea typeface="Arial" charset="0"/>
                <a:cs typeface="Arial" charset="0"/>
              </a:rPr>
              <a:t>القيامة (20: 1-29)</a:t>
            </a:r>
          </a:p>
          <a:p>
            <a:pPr marL="1419923" lvl="2" indent="-507123" algn="r" rtl="1" eaLnBrk="1" hangingPunct="1"/>
            <a:r>
              <a:rPr lang="ar-JO" sz="2000" dirty="0">
                <a:solidFill>
                  <a:srgbClr val="FFFF66"/>
                </a:solidFill>
                <a:effectLst/>
                <a:latin typeface="Arial" charset="0"/>
                <a:ea typeface="Arial" charset="0"/>
                <a:cs typeface="Arial" charset="0"/>
              </a:rPr>
              <a:t>قصد الإنجيل (20: 30-31)</a:t>
            </a:r>
            <a:endParaRPr lang="en-US" sz="2000" dirty="0">
              <a:solidFill>
                <a:srgbClr val="FFFF66"/>
              </a:solidFill>
              <a:effectLst/>
              <a:latin typeface="Arial" charset="0"/>
              <a:ea typeface="Arial" charset="0"/>
              <a:cs typeface="Arial" charset="0"/>
            </a:endParaRPr>
          </a:p>
          <a:p>
            <a:pPr marL="1419923" lvl="2" indent="-507123" eaLnBrk="1" hangingPunct="1">
              <a:buNone/>
            </a:pPr>
            <a:endParaRPr lang="en-US" sz="2000" dirty="0">
              <a:solidFill>
                <a:srgbClr val="FFFF66"/>
              </a:solidFill>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 calcmode="lin" valueType="num">
                                      <p:cBhvr additive="base">
                                        <p:cTn id="7" dur="500" fill="hold"/>
                                        <p:tgtEl>
                                          <p:spTgt spid="167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7939">
                                            <p:txEl>
                                              <p:pRg st="1" end="1"/>
                                            </p:txEl>
                                          </p:spTgt>
                                        </p:tgtEl>
                                        <p:attrNameLst>
                                          <p:attrName>style.visibility</p:attrName>
                                        </p:attrNameLst>
                                      </p:cBhvr>
                                      <p:to>
                                        <p:strVal val="visible"/>
                                      </p:to>
                                    </p:set>
                                    <p:anim calcmode="lin" valueType="num">
                                      <p:cBhvr additive="base">
                                        <p:cTn id="13" dur="500" fill="hold"/>
                                        <p:tgtEl>
                                          <p:spTgt spid="167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7939">
                                            <p:txEl>
                                              <p:pRg st="2" end="2"/>
                                            </p:txEl>
                                          </p:spTgt>
                                        </p:tgtEl>
                                        <p:attrNameLst>
                                          <p:attrName>style.visibility</p:attrName>
                                        </p:attrNameLst>
                                      </p:cBhvr>
                                      <p:to>
                                        <p:strVal val="visible"/>
                                      </p:to>
                                    </p:set>
                                    <p:anim calcmode="lin" valueType="num">
                                      <p:cBhvr additive="base">
                                        <p:cTn id="17" dur="500" fill="hold"/>
                                        <p:tgtEl>
                                          <p:spTgt spid="16793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793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7939">
                                            <p:txEl>
                                              <p:pRg st="3" end="3"/>
                                            </p:txEl>
                                          </p:spTgt>
                                        </p:tgtEl>
                                        <p:attrNameLst>
                                          <p:attrName>style.visibility</p:attrName>
                                        </p:attrNameLst>
                                      </p:cBhvr>
                                      <p:to>
                                        <p:strVal val="visible"/>
                                      </p:to>
                                    </p:set>
                                    <p:anim calcmode="lin" valueType="num">
                                      <p:cBhvr additive="base">
                                        <p:cTn id="21" dur="500" fill="hold"/>
                                        <p:tgtEl>
                                          <p:spTgt spid="16793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793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7939">
                                            <p:txEl>
                                              <p:pRg st="4" end="4"/>
                                            </p:txEl>
                                          </p:spTgt>
                                        </p:tgtEl>
                                        <p:attrNameLst>
                                          <p:attrName>style.visibility</p:attrName>
                                        </p:attrNameLst>
                                      </p:cBhvr>
                                      <p:to>
                                        <p:strVal val="visible"/>
                                      </p:to>
                                    </p:set>
                                    <p:anim calcmode="lin" valueType="num">
                                      <p:cBhvr additive="base">
                                        <p:cTn id="25" dur="500" fill="hold"/>
                                        <p:tgtEl>
                                          <p:spTgt spid="16793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7939">
                                            <p:txEl>
                                              <p:pRg st="5" end="5"/>
                                            </p:txEl>
                                          </p:spTgt>
                                        </p:tgtEl>
                                        <p:attrNameLst>
                                          <p:attrName>style.visibility</p:attrName>
                                        </p:attrNameLst>
                                      </p:cBhvr>
                                      <p:to>
                                        <p:strVal val="visible"/>
                                      </p:to>
                                    </p:set>
                                    <p:anim calcmode="lin" valueType="num">
                                      <p:cBhvr additive="base">
                                        <p:cTn id="29" dur="500" fill="hold"/>
                                        <p:tgtEl>
                                          <p:spTgt spid="16793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7939">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7939">
                                            <p:txEl>
                                              <p:pRg st="6" end="6"/>
                                            </p:txEl>
                                          </p:spTgt>
                                        </p:tgtEl>
                                        <p:attrNameLst>
                                          <p:attrName>style.visibility</p:attrName>
                                        </p:attrNameLst>
                                      </p:cBhvr>
                                      <p:to>
                                        <p:strVal val="visible"/>
                                      </p:to>
                                    </p:set>
                                    <p:anim calcmode="lin" valueType="num">
                                      <p:cBhvr additive="base">
                                        <p:cTn id="33" dur="500" fill="hold"/>
                                        <p:tgtEl>
                                          <p:spTgt spid="16793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7939">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7939">
                                            <p:txEl>
                                              <p:pRg st="7" end="7"/>
                                            </p:txEl>
                                          </p:spTgt>
                                        </p:tgtEl>
                                        <p:attrNameLst>
                                          <p:attrName>style.visibility</p:attrName>
                                        </p:attrNameLst>
                                      </p:cBhvr>
                                      <p:to>
                                        <p:strVal val="visible"/>
                                      </p:to>
                                    </p:set>
                                    <p:anim calcmode="lin" valueType="num">
                                      <p:cBhvr additive="base">
                                        <p:cTn id="37" dur="500" fill="hold"/>
                                        <p:tgtEl>
                                          <p:spTgt spid="167939">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9">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7939">
                                            <p:txEl>
                                              <p:pRg st="8" end="8"/>
                                            </p:txEl>
                                          </p:spTgt>
                                        </p:tgtEl>
                                        <p:attrNameLst>
                                          <p:attrName>style.visibility</p:attrName>
                                        </p:attrNameLst>
                                      </p:cBhvr>
                                      <p:to>
                                        <p:strVal val="visible"/>
                                      </p:to>
                                    </p:set>
                                    <p:anim calcmode="lin" valueType="num">
                                      <p:cBhvr additive="base">
                                        <p:cTn id="41" dur="500" fill="hold"/>
                                        <p:tgtEl>
                                          <p:spTgt spid="167939">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67939">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67939">
                                            <p:txEl>
                                              <p:pRg st="9" end="9"/>
                                            </p:txEl>
                                          </p:spTgt>
                                        </p:tgtEl>
                                        <p:attrNameLst>
                                          <p:attrName>style.visibility</p:attrName>
                                        </p:attrNameLst>
                                      </p:cBhvr>
                                      <p:to>
                                        <p:strVal val="visible"/>
                                      </p:to>
                                    </p:set>
                                    <p:anim calcmode="lin" valueType="num">
                                      <p:cBhvr additive="base">
                                        <p:cTn id="45" dur="500" fill="hold"/>
                                        <p:tgtEl>
                                          <p:spTgt spid="167939">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67939">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7939">
                                            <p:txEl>
                                              <p:pRg st="10" end="10"/>
                                            </p:txEl>
                                          </p:spTgt>
                                        </p:tgtEl>
                                        <p:attrNameLst>
                                          <p:attrName>style.visibility</p:attrName>
                                        </p:attrNameLst>
                                      </p:cBhvr>
                                      <p:to>
                                        <p:strVal val="visible"/>
                                      </p:to>
                                    </p:set>
                                    <p:anim calcmode="lin" valueType="num">
                                      <p:cBhvr additive="base">
                                        <p:cTn id="49" dur="500" fill="hold"/>
                                        <p:tgtEl>
                                          <p:spTgt spid="167939">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9">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7939">
                                            <p:txEl>
                                              <p:pRg st="11" end="11"/>
                                            </p:txEl>
                                          </p:spTgt>
                                        </p:tgtEl>
                                        <p:attrNameLst>
                                          <p:attrName>style.visibility</p:attrName>
                                        </p:attrNameLst>
                                      </p:cBhvr>
                                      <p:to>
                                        <p:strVal val="visible"/>
                                      </p:to>
                                    </p:set>
                                    <p:anim calcmode="lin" valueType="num">
                                      <p:cBhvr additive="base">
                                        <p:cTn id="53" dur="500" fill="hold"/>
                                        <p:tgtEl>
                                          <p:spTgt spid="167939">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6793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2"/>
          <p:cNvSpPr>
            <a:spLocks noGrp="1" noChangeArrowheads="1"/>
          </p:cNvSpPr>
          <p:nvPr>
            <p:ph type="title"/>
          </p:nvPr>
        </p:nvSpPr>
        <p:spPr>
          <a:xfrm>
            <a:off x="0" y="0"/>
            <a:ext cx="9144000" cy="1371600"/>
          </a:xfrm>
        </p:spPr>
        <p:txBody>
          <a:bodyPr/>
          <a:lstStyle/>
          <a:p>
            <a:pPr eaLnBrk="1" hangingPunct="1"/>
            <a:r>
              <a:rPr lang="ar-JO" sz="4800" dirty="0">
                <a:solidFill>
                  <a:srgbClr val="00FF00"/>
                </a:solidFill>
                <a:effectLst/>
                <a:latin typeface="Ready for my Closeup" charset="0"/>
              </a:rPr>
              <a:t>هيكلية إنجيل يوحنا</a:t>
            </a:r>
            <a:endParaRPr lang="en-US" sz="4800" dirty="0">
              <a:solidFill>
                <a:srgbClr val="00FF00"/>
              </a:solidFill>
              <a:effectLst/>
              <a:latin typeface="Ready for my Closeup" charset="0"/>
            </a:endParaRPr>
          </a:p>
        </p:txBody>
      </p:sp>
      <p:sp>
        <p:nvSpPr>
          <p:cNvPr id="168963" name="Rectangle 3"/>
          <p:cNvSpPr>
            <a:spLocks noGrp="1" noChangeArrowheads="1"/>
          </p:cNvSpPr>
          <p:nvPr>
            <p:ph type="body" sz="half" idx="1"/>
          </p:nvPr>
        </p:nvSpPr>
        <p:spPr>
          <a:xfrm>
            <a:off x="457200" y="1676400"/>
            <a:ext cx="8229600" cy="5181600"/>
          </a:xfrm>
        </p:spPr>
        <p:txBody>
          <a:bodyPr/>
          <a:lstStyle/>
          <a:p>
            <a:pPr marL="709965" indent="-709965" algn="r" eaLnBrk="1" hangingPunct="1">
              <a:buNone/>
            </a:pPr>
            <a:r>
              <a:rPr lang="ar-JO" sz="2800" u="sng" dirty="0">
                <a:solidFill>
                  <a:srgbClr val="FFFF66"/>
                </a:solidFill>
                <a:effectLst/>
                <a:latin typeface="Arial" charset="0"/>
              </a:rPr>
              <a:t>شهادة ختامية (21: 1-25)</a:t>
            </a:r>
            <a:endParaRPr lang="en-US" sz="2800" u="sng" dirty="0">
              <a:solidFill>
                <a:srgbClr val="FFFF66"/>
              </a:solidFill>
              <a:effectLst/>
              <a:latin typeface="Arial" charset="0"/>
            </a:endParaRPr>
          </a:p>
          <a:p>
            <a:pPr marL="1064946" lvl="1" indent="-608550" eaLnBrk="1" hangingPunct="1"/>
            <a:endParaRPr lang="en-US" sz="2400" u="sng"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استرداد التلاميذ (21: 1-23)</a:t>
            </a:r>
            <a:endParaRPr lang="en-US" sz="2400" dirty="0">
              <a:solidFill>
                <a:schemeClr val="bg1"/>
              </a:solidFill>
              <a:effectLst/>
              <a:latin typeface="Arial" charset="0"/>
              <a:ea typeface="Arial" charset="0"/>
              <a:cs typeface="Arial" charset="0"/>
            </a:endParaRPr>
          </a:p>
          <a:p>
            <a:pPr marL="456411" lvl="1" indent="0" algn="r" eaLnBrk="1" hangingPunct="1">
              <a:buNone/>
            </a:pPr>
            <a:r>
              <a:rPr lang="ar-JO" sz="2400" dirty="0">
                <a:solidFill>
                  <a:schemeClr val="bg1"/>
                </a:solidFill>
                <a:effectLst/>
                <a:latin typeface="Arial" charset="0"/>
                <a:ea typeface="Arial" charset="0"/>
                <a:cs typeface="Arial" charset="0"/>
              </a:rPr>
              <a:t>خاتمة (21: 24-25)</a:t>
            </a:r>
            <a:endParaRPr lang="en-US" sz="2400" dirty="0">
              <a:solidFill>
                <a:schemeClr val="bg1"/>
              </a:solidFill>
              <a:effectLst/>
              <a:latin typeface="Arial" charset="0"/>
              <a:ea typeface="Arial" charset="0"/>
              <a:cs typeface="Arial" charset="0"/>
            </a:endParaRPr>
          </a:p>
          <a:p>
            <a:pPr marL="709965" indent="-709965" eaLnBrk="1" hangingPunct="1"/>
            <a:endParaRPr lang="en-US" sz="2800" dirty="0">
              <a:solidFill>
                <a:schemeClr val="bg1"/>
              </a:solidFill>
              <a:effectLst/>
              <a:latin typeface="Arial" charset="0"/>
            </a:endParaRPr>
          </a:p>
          <a:p>
            <a:pPr marL="709965" indent="-709965" eaLnBrk="1" hangingPunct="1"/>
            <a:endParaRPr lang="en-US" sz="2800" dirty="0">
              <a:solidFill>
                <a:srgbClr val="FFFF66"/>
              </a:solidFill>
              <a:effectLst/>
              <a:latin typeface="Arial" charset="0"/>
            </a:endParaRPr>
          </a:p>
          <a:p>
            <a:pPr marL="709965" indent="-709965" eaLnBrk="1" hangingPunct="1"/>
            <a:endParaRPr lang="en-US" sz="2800" dirty="0">
              <a:solidFill>
                <a:srgbClr val="FFFF66"/>
              </a:solidFill>
              <a:effectLst/>
              <a:latin typeface="Arial" charset="0"/>
            </a:endParaRPr>
          </a:p>
          <a:p>
            <a:pPr marL="709965" indent="-709965" eaLnBrk="1" hangingPunct="1">
              <a:buNone/>
            </a:pPr>
            <a:endParaRPr lang="en-US" sz="2800" dirty="0">
              <a:solidFill>
                <a:srgbClr val="FFFF66"/>
              </a:solidFill>
              <a:effectLst/>
              <a:latin typeface="Arial" charset="0"/>
            </a:endParaRPr>
          </a:p>
          <a:p>
            <a:pPr marL="709965" indent="-709965" eaLnBrk="1" hangingPunct="1">
              <a:buNone/>
            </a:pPr>
            <a:r>
              <a:rPr lang="en-US" sz="2000" dirty="0">
                <a:solidFill>
                  <a:srgbClr val="FFFF66"/>
                </a:solidFill>
                <a:effectLst/>
                <a:latin typeface="Arial" charset="0"/>
              </a:rPr>
              <a:t>                           </a:t>
            </a:r>
            <a:r>
              <a:rPr lang="ar-JO" sz="2000" dirty="0">
                <a:solidFill>
                  <a:srgbClr val="FFFF66"/>
                </a:solidFill>
                <a:effectLst/>
                <a:latin typeface="Arial" charset="0"/>
              </a:rPr>
              <a:t>كريغ ل. بلومبرغ، يسوع والأناجيل، 161</a:t>
            </a:r>
            <a:endParaRPr lang="en-US" sz="2000" dirty="0">
              <a:solidFill>
                <a:srgbClr val="FFFF66"/>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9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9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2"/>
          <p:cNvSpPr>
            <a:spLocks noGrp="1" noChangeArrowheads="1"/>
          </p:cNvSpPr>
          <p:nvPr>
            <p:ph type="title"/>
          </p:nvPr>
        </p:nvSpPr>
        <p:spPr>
          <a:xfrm>
            <a:off x="0" y="76235"/>
            <a:ext cx="9144000" cy="792163"/>
          </a:xfrm>
        </p:spPr>
        <p:txBody>
          <a:bodyPr/>
          <a:lstStyle/>
          <a:p>
            <a:pPr eaLnBrk="1" hangingPunct="1"/>
            <a:r>
              <a:rPr lang="ar-JO" altLang="zh-CN" sz="4000" dirty="0">
                <a:solidFill>
                  <a:srgbClr val="00FF00"/>
                </a:solidFill>
                <a:effectLst/>
                <a:latin typeface="Arial" panose="020B0604020202020204" pitchFamily="34" charset="0"/>
                <a:ea typeface="宋体" charset="0"/>
                <a:cs typeface="Arial" panose="020B0604020202020204" pitchFamily="34" charset="0"/>
              </a:rPr>
              <a:t>إعلان بالكلمات والأعمال</a:t>
            </a:r>
            <a:endParaRPr lang="en-US" sz="4000" dirty="0">
              <a:solidFill>
                <a:srgbClr val="00FF00"/>
              </a:solidFill>
              <a:effectLst/>
              <a:latin typeface="Arial" panose="020B0604020202020204" pitchFamily="34" charset="0"/>
              <a:cs typeface="Arial" panose="020B0604020202020204" pitchFamily="34" charset="0"/>
            </a:endParaRPr>
          </a:p>
        </p:txBody>
      </p:sp>
      <p:sp>
        <p:nvSpPr>
          <p:cNvPr id="46083" name="Rectangle 3"/>
          <p:cNvSpPr>
            <a:spLocks noGrp="1" noChangeArrowheads="1"/>
          </p:cNvSpPr>
          <p:nvPr>
            <p:ph type="body" sz="half" idx="1"/>
          </p:nvPr>
        </p:nvSpPr>
        <p:spPr>
          <a:xfrm>
            <a:off x="457200" y="1066800"/>
            <a:ext cx="8153400" cy="5638800"/>
          </a:xfrm>
        </p:spPr>
        <p:txBody>
          <a:bodyPr/>
          <a:lstStyle/>
          <a:p>
            <a:pPr marL="532488" indent="-532488" algn="ctr" eaLnBrk="1" hangingPunct="1">
              <a:buNone/>
            </a:pPr>
            <a:r>
              <a:rPr lang="ar-JO" altLang="zh-CN" sz="3600" u="sng" dirty="0">
                <a:solidFill>
                  <a:srgbClr val="FFFF00"/>
                </a:solidFill>
                <a:effectLst/>
                <a:latin typeface="Arial" panose="020B0604020202020204" pitchFamily="34" charset="0"/>
                <a:ea typeface="宋体" charset="0"/>
                <a:cs typeface="Arial" panose="020B0604020202020204" pitchFamily="34" charset="0"/>
              </a:rPr>
              <a:t>أعظم </a:t>
            </a:r>
            <a:r>
              <a:rPr lang="ar-JO" altLang="zh-CN" sz="3600" u="sng" dirty="0">
                <a:solidFill>
                  <a:srgbClr val="92D050"/>
                </a:solidFill>
                <a:effectLst/>
                <a:latin typeface="Arial" panose="020B0604020202020204" pitchFamily="34" charset="0"/>
                <a:ea typeface="宋体" charset="0"/>
                <a:cs typeface="Arial" panose="020B0604020202020204" pitchFamily="34" charset="0"/>
              </a:rPr>
              <a:t>8</a:t>
            </a:r>
            <a:r>
              <a:rPr lang="ar-JO" altLang="zh-CN" sz="3600" u="sng" dirty="0">
                <a:solidFill>
                  <a:srgbClr val="FFFF00"/>
                </a:solidFill>
                <a:effectLst/>
                <a:latin typeface="Arial" panose="020B0604020202020204" pitchFamily="34" charset="0"/>
                <a:ea typeface="宋体" charset="0"/>
                <a:cs typeface="Arial" panose="020B0604020202020204" pitchFamily="34" charset="0"/>
              </a:rPr>
              <a:t> عبارات </a:t>
            </a:r>
            <a:r>
              <a:rPr lang="ar-JO" altLang="zh-CN" sz="3600" u="sng" dirty="0">
                <a:solidFill>
                  <a:srgbClr val="92D050"/>
                </a:solidFill>
                <a:effectLst/>
                <a:latin typeface="Arial" panose="020B0604020202020204" pitchFamily="34" charset="0"/>
                <a:ea typeface="宋体" charset="0"/>
                <a:cs typeface="Arial" panose="020B0604020202020204" pitchFamily="34" charset="0"/>
              </a:rPr>
              <a:t>(أنا هو)</a:t>
            </a:r>
            <a:endParaRPr lang="en-US" altLang="zh-CN" sz="3600" u="sng" dirty="0">
              <a:solidFill>
                <a:srgbClr val="92D050"/>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1. أنا هو خبز الحياة (6: 35)</a:t>
            </a:r>
          </a:p>
          <a:p>
            <a:pPr marL="0" indent="0"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2. أنا هو نور العالم (8: 12)</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3. قبل أن يكون إبراهيم أنا كائن (8: 58)</a:t>
            </a: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4. أنا هو الباب (10: 7)</a:t>
            </a: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5. أنا هو الراعي الصالح (10: 11، 14)</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6. أنا هو القيامة والحياة (11: 25)</a:t>
            </a: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7. أنا هو الطريق والحق والحياة (14: 6)</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8. أنا هو الكرمة الحقيقية (15: 1)</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0" indent="0" algn="r" eaLnBrk="1" hangingPunct="1">
              <a:buNone/>
            </a:pPr>
            <a:endParaRPr lang="en-US" sz="1800" dirty="0">
              <a:solidFill>
                <a:srgbClr val="02FF00"/>
              </a:solidFill>
              <a:effectLst/>
              <a:latin typeface="Arial" panose="020B0604020202020204" pitchFamily="34" charset="0"/>
              <a:cs typeface="Arial" panose="020B0604020202020204" pitchFamily="34" charset="0"/>
            </a:endParaRPr>
          </a:p>
          <a:p>
            <a:pPr marL="532488" indent="-532488" algn="r" eaLnBrk="1" hangingPunct="1"/>
            <a:endParaRPr lang="en-US" altLang="zh-CN" sz="2800" dirty="0">
              <a:solidFill>
                <a:srgbClr val="66FF33"/>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wipe(up)">
                                      <p:cBhvr>
                                        <p:cTn id="7" dur="75"/>
                                        <p:tgtEl>
                                          <p:spTgt spid="46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46083">
                                            <p:txEl>
                                              <p:pRg st="1" end="1"/>
                                            </p:txEl>
                                          </p:spTgt>
                                        </p:tgtEl>
                                        <p:attrNameLst>
                                          <p:attrName>style.visibility</p:attrName>
                                        </p:attrNameLst>
                                      </p:cBhvr>
                                      <p:to>
                                        <p:strVal val="visible"/>
                                      </p:to>
                                    </p:set>
                                    <p:animEffect transition="in" filter="wipe(up)">
                                      <p:cBhvr>
                                        <p:cTn id="12" dur="75"/>
                                        <p:tgtEl>
                                          <p:spTgt spid="460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46083">
                                            <p:txEl>
                                              <p:pRg st="2" end="2"/>
                                            </p:txEl>
                                          </p:spTgt>
                                        </p:tgtEl>
                                        <p:attrNameLst>
                                          <p:attrName>style.visibility</p:attrName>
                                        </p:attrNameLst>
                                      </p:cBhvr>
                                      <p:to>
                                        <p:strVal val="visible"/>
                                      </p:to>
                                    </p:set>
                                    <p:animEffect transition="in" filter="wipe(up)">
                                      <p:cBhvr>
                                        <p:cTn id="17" dur="75"/>
                                        <p:tgtEl>
                                          <p:spTgt spid="460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100000"/>
                                  </p:iterate>
                                  <p:childTnLst>
                                    <p:set>
                                      <p:cBhvr>
                                        <p:cTn id="21" dur="1" fill="hold">
                                          <p:stCondLst>
                                            <p:cond delay="0"/>
                                          </p:stCondLst>
                                        </p:cTn>
                                        <p:tgtEl>
                                          <p:spTgt spid="46083">
                                            <p:txEl>
                                              <p:pRg st="3" end="3"/>
                                            </p:txEl>
                                          </p:spTgt>
                                        </p:tgtEl>
                                        <p:attrNameLst>
                                          <p:attrName>style.visibility</p:attrName>
                                        </p:attrNameLst>
                                      </p:cBhvr>
                                      <p:to>
                                        <p:strVal val="visible"/>
                                      </p:to>
                                    </p:set>
                                    <p:animEffect transition="in" filter="wipe(up)">
                                      <p:cBhvr>
                                        <p:cTn id="22" dur="75"/>
                                        <p:tgtEl>
                                          <p:spTgt spid="460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iterate type="lt">
                                    <p:tmPct val="100000"/>
                                  </p:iterate>
                                  <p:childTnLst>
                                    <p:set>
                                      <p:cBhvr>
                                        <p:cTn id="26" dur="1" fill="hold">
                                          <p:stCondLst>
                                            <p:cond delay="0"/>
                                          </p:stCondLst>
                                        </p:cTn>
                                        <p:tgtEl>
                                          <p:spTgt spid="46083">
                                            <p:txEl>
                                              <p:pRg st="4" end="4"/>
                                            </p:txEl>
                                          </p:spTgt>
                                        </p:tgtEl>
                                        <p:attrNameLst>
                                          <p:attrName>style.visibility</p:attrName>
                                        </p:attrNameLst>
                                      </p:cBhvr>
                                      <p:to>
                                        <p:strVal val="visible"/>
                                      </p:to>
                                    </p:set>
                                    <p:animEffect transition="in" filter="wipe(up)">
                                      <p:cBhvr>
                                        <p:cTn id="27" dur="75"/>
                                        <p:tgtEl>
                                          <p:spTgt spid="460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iterate type="lt">
                                    <p:tmPct val="100000"/>
                                  </p:iterate>
                                  <p:childTnLst>
                                    <p:set>
                                      <p:cBhvr>
                                        <p:cTn id="31" dur="1" fill="hold">
                                          <p:stCondLst>
                                            <p:cond delay="0"/>
                                          </p:stCondLst>
                                        </p:cTn>
                                        <p:tgtEl>
                                          <p:spTgt spid="46083">
                                            <p:txEl>
                                              <p:pRg st="5" end="5"/>
                                            </p:txEl>
                                          </p:spTgt>
                                        </p:tgtEl>
                                        <p:attrNameLst>
                                          <p:attrName>style.visibility</p:attrName>
                                        </p:attrNameLst>
                                      </p:cBhvr>
                                      <p:to>
                                        <p:strVal val="visible"/>
                                      </p:to>
                                    </p:set>
                                    <p:animEffect transition="in" filter="wipe(up)">
                                      <p:cBhvr>
                                        <p:cTn id="32" dur="75"/>
                                        <p:tgtEl>
                                          <p:spTgt spid="460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iterate type="lt">
                                    <p:tmPct val="100000"/>
                                  </p:iterate>
                                  <p:childTnLst>
                                    <p:set>
                                      <p:cBhvr>
                                        <p:cTn id="36" dur="1" fill="hold">
                                          <p:stCondLst>
                                            <p:cond delay="0"/>
                                          </p:stCondLst>
                                        </p:cTn>
                                        <p:tgtEl>
                                          <p:spTgt spid="46083">
                                            <p:txEl>
                                              <p:pRg st="6" end="6"/>
                                            </p:txEl>
                                          </p:spTgt>
                                        </p:tgtEl>
                                        <p:attrNameLst>
                                          <p:attrName>style.visibility</p:attrName>
                                        </p:attrNameLst>
                                      </p:cBhvr>
                                      <p:to>
                                        <p:strVal val="visible"/>
                                      </p:to>
                                    </p:set>
                                    <p:animEffect transition="in" filter="wipe(up)">
                                      <p:cBhvr>
                                        <p:cTn id="37" dur="75"/>
                                        <p:tgtEl>
                                          <p:spTgt spid="4608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iterate type="lt">
                                    <p:tmPct val="100000"/>
                                  </p:iterate>
                                  <p:childTnLst>
                                    <p:set>
                                      <p:cBhvr>
                                        <p:cTn id="41" dur="1" fill="hold">
                                          <p:stCondLst>
                                            <p:cond delay="0"/>
                                          </p:stCondLst>
                                        </p:cTn>
                                        <p:tgtEl>
                                          <p:spTgt spid="46083">
                                            <p:txEl>
                                              <p:pRg st="7" end="7"/>
                                            </p:txEl>
                                          </p:spTgt>
                                        </p:tgtEl>
                                        <p:attrNameLst>
                                          <p:attrName>style.visibility</p:attrName>
                                        </p:attrNameLst>
                                      </p:cBhvr>
                                      <p:to>
                                        <p:strVal val="visible"/>
                                      </p:to>
                                    </p:set>
                                    <p:animEffect transition="in" filter="wipe(up)">
                                      <p:cBhvr>
                                        <p:cTn id="42" dur="75"/>
                                        <p:tgtEl>
                                          <p:spTgt spid="4608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iterate type="lt">
                                    <p:tmPct val="100000"/>
                                  </p:iterate>
                                  <p:childTnLst>
                                    <p:set>
                                      <p:cBhvr>
                                        <p:cTn id="46" dur="1" fill="hold">
                                          <p:stCondLst>
                                            <p:cond delay="0"/>
                                          </p:stCondLst>
                                        </p:cTn>
                                        <p:tgtEl>
                                          <p:spTgt spid="46083">
                                            <p:txEl>
                                              <p:pRg st="8" end="8"/>
                                            </p:txEl>
                                          </p:spTgt>
                                        </p:tgtEl>
                                        <p:attrNameLst>
                                          <p:attrName>style.visibility</p:attrName>
                                        </p:attrNameLst>
                                      </p:cBhvr>
                                      <p:to>
                                        <p:strVal val="visible"/>
                                      </p:to>
                                    </p:set>
                                    <p:animEffect transition="in" filter="wipe(up)">
                                      <p:cBhvr>
                                        <p:cTn id="47" dur="75"/>
                                        <p:tgtEl>
                                          <p:spTgt spid="4608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uiExpand="1" build="p" autoUpdateAnimBg="0"/>
    </p:bld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2"/>
          <p:cNvSpPr>
            <a:spLocks noGrp="1" noChangeArrowheads="1"/>
          </p:cNvSpPr>
          <p:nvPr>
            <p:ph type="title"/>
          </p:nvPr>
        </p:nvSpPr>
        <p:spPr/>
        <p:txBody>
          <a:bodyPr/>
          <a:lstStyle/>
          <a:p>
            <a:pPr eaLnBrk="1" hangingPunct="1"/>
            <a:r>
              <a:rPr lang="ar-JO" dirty="0">
                <a:solidFill>
                  <a:srgbClr val="00FF00"/>
                </a:solidFill>
                <a:effectLst/>
                <a:latin typeface="Arial" panose="020B0604020202020204" pitchFamily="34" charset="0"/>
                <a:cs typeface="Arial" panose="020B0604020202020204" pitchFamily="34" charset="0"/>
              </a:rPr>
              <a:t>المعجزات التسعة: تعليم وتطبيق         الحياة الأبدية</a:t>
            </a:r>
            <a:r>
              <a:rPr lang="en-US" altLang="zh-CN" sz="4000" dirty="0">
                <a:solidFill>
                  <a:srgbClr val="00FF00"/>
                </a:solidFill>
                <a:effectLst/>
                <a:latin typeface="Arial" panose="020B0604020202020204" pitchFamily="34" charset="0"/>
                <a:ea typeface="宋体" charset="0"/>
                <a:cs typeface="Arial" panose="020B0604020202020204" pitchFamily="34" charset="0"/>
              </a:rPr>
              <a:t> </a:t>
            </a:r>
            <a:endParaRPr lang="en-US" sz="4000" dirty="0">
              <a:solidFill>
                <a:srgbClr val="00FF00"/>
              </a:solidFill>
              <a:effectLst/>
              <a:latin typeface="Arial" panose="020B0604020202020204" pitchFamily="34" charset="0"/>
              <a:ea typeface="宋体" charset="0"/>
              <a:cs typeface="Arial" panose="020B0604020202020204" pitchFamily="34" charset="0"/>
            </a:endParaRPr>
          </a:p>
        </p:txBody>
      </p:sp>
      <p:sp>
        <p:nvSpPr>
          <p:cNvPr id="48131" name="Rectangle 3"/>
          <p:cNvSpPr>
            <a:spLocks noGrp="1" noChangeArrowheads="1"/>
          </p:cNvSpPr>
          <p:nvPr>
            <p:ph type="body" sz="half" idx="1"/>
          </p:nvPr>
        </p:nvSpPr>
        <p:spPr>
          <a:xfrm>
            <a:off x="0" y="1600200"/>
            <a:ext cx="9144000" cy="4525963"/>
          </a:xfrm>
        </p:spPr>
        <p:txBody>
          <a:bodyPr/>
          <a:lstStyle/>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1. تحويل الماء إلى خمر في قانا (2: 1-11)</a:t>
            </a: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en-US" altLang="zh-CN" sz="2800" dirty="0">
                <a:solidFill>
                  <a:srgbClr val="FFFF66"/>
                </a:solidFill>
                <a:effectLst/>
                <a:latin typeface="Arial" panose="020B0604020202020204" pitchFamily="34" charset="0"/>
                <a:ea typeface="宋体" charset="0"/>
                <a:cs typeface="Arial" panose="020B0604020202020204" pitchFamily="34" charset="0"/>
              </a:rPr>
              <a:t>	</a:t>
            </a:r>
            <a:r>
              <a:rPr lang="ar-JO" altLang="zh-CN" sz="2800" dirty="0">
                <a:solidFill>
                  <a:srgbClr val="FFFF66"/>
                </a:solidFill>
                <a:effectLst/>
                <a:latin typeface="Arial" panose="020B0604020202020204" pitchFamily="34" charset="0"/>
                <a:ea typeface="宋体" charset="0"/>
                <a:cs typeface="Arial" panose="020B0604020202020204" pitchFamily="34" charset="0"/>
              </a:rPr>
              <a:t>    فرح الحياة الأبدية</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إذا كان يستطيع تحويل الماء فيمكنه تغييري   </a:t>
            </a:r>
          </a:p>
          <a:p>
            <a:pPr marL="0" indent="0" algn="r"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2. شفاء ابن قائد المئة في كفرناحوم (4: 46-54)</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شرط الحياة الأبدية (الإيمان)</a:t>
            </a:r>
            <a:r>
              <a:rPr lang="en-US" altLang="zh-CN" sz="2800" dirty="0">
                <a:solidFill>
                  <a:schemeClr val="bg1"/>
                </a:solidFill>
                <a:effectLst/>
                <a:latin typeface="Arial" panose="020B0604020202020204" pitchFamily="34" charset="0"/>
                <a:ea typeface="宋体" charset="0"/>
                <a:cs typeface="Arial" panose="020B0604020202020204" pitchFamily="34" charset="0"/>
              </a:rPr>
              <a:t> </a:t>
            </a:r>
          </a:p>
          <a:p>
            <a:pPr marL="532488" indent="-532488" algn="r" eaLnBrk="1" hangingPunct="1">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     أنا لست بعيدًا أبدًا عن أن أكون في رعايته  </a:t>
            </a:r>
          </a:p>
          <a:p>
            <a:pPr marL="532488" indent="-532488" algn="r" eaLnBrk="1" hangingPunct="1">
              <a:buNone/>
            </a:pP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slide(fromTop)">
                                      <p:cBhvr>
                                        <p:cTn id="7" dur="500"/>
                                        <p:tgtEl>
                                          <p:spTgt spid="481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48131">
                                            <p:txEl>
                                              <p:pRg st="1" end="1"/>
                                            </p:txEl>
                                          </p:spTgt>
                                        </p:tgtEl>
                                        <p:attrNameLst>
                                          <p:attrName>style.visibility</p:attrName>
                                        </p:attrNameLst>
                                      </p:cBhvr>
                                      <p:to>
                                        <p:strVal val="visible"/>
                                      </p:to>
                                    </p:set>
                                    <p:animEffect transition="in" filter="slide(fromTop)">
                                      <p:cBhvr>
                                        <p:cTn id="12" dur="500"/>
                                        <p:tgtEl>
                                          <p:spTgt spid="48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48131">
                                            <p:txEl>
                                              <p:pRg st="2" end="2"/>
                                            </p:txEl>
                                          </p:spTgt>
                                        </p:tgtEl>
                                        <p:attrNameLst>
                                          <p:attrName>style.visibility</p:attrName>
                                        </p:attrNameLst>
                                      </p:cBhvr>
                                      <p:to>
                                        <p:strVal val="visible"/>
                                      </p:to>
                                    </p:set>
                                    <p:animEffect transition="in" filter="slide(fromTop)">
                                      <p:cBhvr>
                                        <p:cTn id="17" dur="500"/>
                                        <p:tgtEl>
                                          <p:spTgt spid="481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48131">
                                            <p:txEl>
                                              <p:pRg st="4" end="4"/>
                                            </p:txEl>
                                          </p:spTgt>
                                        </p:tgtEl>
                                        <p:attrNameLst>
                                          <p:attrName>style.visibility</p:attrName>
                                        </p:attrNameLst>
                                      </p:cBhvr>
                                      <p:to>
                                        <p:strVal val="visible"/>
                                      </p:to>
                                    </p:set>
                                    <p:animEffect transition="in" filter="slide(fromTop)">
                                      <p:cBhvr>
                                        <p:cTn id="22" dur="500"/>
                                        <p:tgtEl>
                                          <p:spTgt spid="4813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48131">
                                            <p:txEl>
                                              <p:pRg st="5" end="5"/>
                                            </p:txEl>
                                          </p:spTgt>
                                        </p:tgtEl>
                                        <p:attrNameLst>
                                          <p:attrName>style.visibility</p:attrName>
                                        </p:attrNameLst>
                                      </p:cBhvr>
                                      <p:to>
                                        <p:strVal val="visible"/>
                                      </p:to>
                                    </p:set>
                                    <p:animEffect transition="in" filter="slide(fromTop)">
                                      <p:cBhvr>
                                        <p:cTn id="27" dur="500"/>
                                        <p:tgtEl>
                                          <p:spTgt spid="48131">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48131">
                                            <p:txEl>
                                              <p:pRg st="6" end="6"/>
                                            </p:txEl>
                                          </p:spTgt>
                                        </p:tgtEl>
                                        <p:attrNameLst>
                                          <p:attrName>style.visibility</p:attrName>
                                        </p:attrNameLst>
                                      </p:cBhvr>
                                      <p:to>
                                        <p:strVal val="visible"/>
                                      </p:to>
                                    </p:set>
                                    <p:animEffect transition="in" filter="slide(fromTop)">
                                      <p:cBhvr>
                                        <p:cTn id="32" dur="500"/>
                                        <p:tgtEl>
                                          <p:spTgt spid="481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utoUpdateAnimBg="0"/>
    </p:bld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2"/>
          <p:cNvSpPr>
            <a:spLocks noGrp="1" noChangeArrowheads="1"/>
          </p:cNvSpPr>
          <p:nvPr>
            <p:ph type="title"/>
          </p:nvPr>
        </p:nvSpPr>
        <p:spPr/>
        <p:txBody>
          <a:bodyPr/>
          <a:lstStyle/>
          <a:p>
            <a:pPr eaLnBrk="1" hangingPunct="1"/>
            <a:r>
              <a:rPr lang="ar-JO" dirty="0">
                <a:solidFill>
                  <a:srgbClr val="00FF00"/>
                </a:solidFill>
                <a:effectLst/>
                <a:latin typeface="Arial" panose="020B0604020202020204" pitchFamily="34" charset="0"/>
                <a:cs typeface="Arial" panose="020B0604020202020204" pitchFamily="34" charset="0"/>
              </a:rPr>
              <a:t>المعجزات التسعة: تعليم وتطبيق         الحياة الأبدية </a:t>
            </a:r>
            <a:endParaRPr lang="en-US" sz="4000" dirty="0">
              <a:solidFill>
                <a:srgbClr val="00FF00"/>
              </a:solidFill>
              <a:effectLst/>
              <a:latin typeface="Arial" panose="020B0604020202020204" pitchFamily="34" charset="0"/>
              <a:ea typeface="宋体" charset="0"/>
              <a:cs typeface="Arial" panose="020B0604020202020204" pitchFamily="34" charset="0"/>
            </a:endParaRPr>
          </a:p>
        </p:txBody>
      </p:sp>
      <p:sp>
        <p:nvSpPr>
          <p:cNvPr id="115715" name="Rectangle 3"/>
          <p:cNvSpPr>
            <a:spLocks noGrp="1" noChangeArrowheads="1"/>
          </p:cNvSpPr>
          <p:nvPr>
            <p:ph type="body" sz="half" idx="1"/>
          </p:nvPr>
        </p:nvSpPr>
        <p:spPr>
          <a:xfrm>
            <a:off x="0" y="2057401"/>
            <a:ext cx="9144000" cy="3459163"/>
          </a:xfrm>
        </p:spPr>
        <p:txBody>
          <a:bodyPr/>
          <a:lstStyle/>
          <a:p>
            <a:pPr marL="0" indent="0"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3. شفاء المشلول عند بركة بيت حسدا في أورشليم (5: 1-18)</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lnSpc>
                <a:spcPct val="80000"/>
              </a:lnSpc>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قوة عيش الحياة الأبدية</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lnSpc>
                <a:spcPct val="80000"/>
              </a:lnSpc>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     لا حدود تتجاوز سلطته    </a:t>
            </a:r>
          </a:p>
          <a:p>
            <a:pPr marL="0" indent="0" eaLnBrk="1" hangingPunct="1">
              <a:lnSpc>
                <a:spcPct val="80000"/>
              </a:lnSpc>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4. إطعام 5000 قرب بحر الجليل (6: 5-14)</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lnSpc>
                <a:spcPct val="80000"/>
              </a:lnSpc>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طعام الحياة الأبدية</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يستطيع يسوع أن يسدد أعمق احتياجاتنا </a:t>
            </a:r>
          </a:p>
          <a:p>
            <a:pPr marL="532488" indent="-532488"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lnSpc>
                <a:spcPct val="80000"/>
              </a:lnSpc>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endParaRPr lang="en-US"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additive="base">
                                        <p:cTn id="7" dur="75" fill="hold"/>
                                        <p:tgtEl>
                                          <p:spTgt spid="11571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157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115715">
                                            <p:txEl>
                                              <p:pRg st="1" end="1"/>
                                            </p:txEl>
                                          </p:spTgt>
                                        </p:tgtEl>
                                        <p:attrNameLst>
                                          <p:attrName>style.visibility</p:attrName>
                                        </p:attrNameLst>
                                      </p:cBhvr>
                                      <p:to>
                                        <p:strVal val="visible"/>
                                      </p:to>
                                    </p:set>
                                    <p:anim calcmode="lin" valueType="num">
                                      <p:cBhvr additive="base">
                                        <p:cTn id="13" dur="75" fill="hold"/>
                                        <p:tgtEl>
                                          <p:spTgt spid="115715">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11571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115715">
                                            <p:txEl>
                                              <p:pRg st="2" end="2"/>
                                            </p:txEl>
                                          </p:spTgt>
                                        </p:tgtEl>
                                        <p:attrNameLst>
                                          <p:attrName>style.visibility</p:attrName>
                                        </p:attrNameLst>
                                      </p:cBhvr>
                                      <p:to>
                                        <p:strVal val="visible"/>
                                      </p:to>
                                    </p:set>
                                    <p:anim calcmode="lin" valueType="num">
                                      <p:cBhvr additive="base">
                                        <p:cTn id="19" dur="75" fill="hold"/>
                                        <p:tgtEl>
                                          <p:spTgt spid="115715">
                                            <p:txEl>
                                              <p:pRg st="2" end="2"/>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11571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115715">
                                            <p:txEl>
                                              <p:pRg st="4" end="4"/>
                                            </p:txEl>
                                          </p:spTgt>
                                        </p:tgtEl>
                                        <p:attrNameLst>
                                          <p:attrName>style.visibility</p:attrName>
                                        </p:attrNameLst>
                                      </p:cBhvr>
                                      <p:to>
                                        <p:strVal val="visible"/>
                                      </p:to>
                                    </p:set>
                                    <p:anim calcmode="lin" valueType="num">
                                      <p:cBhvr additive="base">
                                        <p:cTn id="25" dur="75" fill="hold"/>
                                        <p:tgtEl>
                                          <p:spTgt spid="115715">
                                            <p:txEl>
                                              <p:pRg st="4" end="4"/>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11571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iterate type="lt">
                                    <p:tmPct val="100000"/>
                                  </p:iterate>
                                  <p:childTnLst>
                                    <p:set>
                                      <p:cBhvr>
                                        <p:cTn id="30" dur="1" fill="hold">
                                          <p:stCondLst>
                                            <p:cond delay="0"/>
                                          </p:stCondLst>
                                        </p:cTn>
                                        <p:tgtEl>
                                          <p:spTgt spid="115715">
                                            <p:txEl>
                                              <p:pRg st="5" end="5"/>
                                            </p:txEl>
                                          </p:spTgt>
                                        </p:tgtEl>
                                        <p:attrNameLst>
                                          <p:attrName>style.visibility</p:attrName>
                                        </p:attrNameLst>
                                      </p:cBhvr>
                                      <p:to>
                                        <p:strVal val="visible"/>
                                      </p:to>
                                    </p:set>
                                    <p:anim calcmode="lin" valueType="num">
                                      <p:cBhvr additive="base">
                                        <p:cTn id="31" dur="75" fill="hold"/>
                                        <p:tgtEl>
                                          <p:spTgt spid="115715">
                                            <p:txEl>
                                              <p:pRg st="5" end="5"/>
                                            </p:txEl>
                                          </p:spTgt>
                                        </p:tgtEl>
                                        <p:attrNameLst>
                                          <p:attrName>ppt_x</p:attrName>
                                        </p:attrNameLst>
                                      </p:cBhvr>
                                      <p:tavLst>
                                        <p:tav tm="0">
                                          <p:val>
                                            <p:strVal val="1+#ppt_w/2"/>
                                          </p:val>
                                        </p:tav>
                                        <p:tav tm="100000">
                                          <p:val>
                                            <p:strVal val="#ppt_x"/>
                                          </p:val>
                                        </p:tav>
                                      </p:tavLst>
                                    </p:anim>
                                    <p:anim calcmode="lin" valueType="num">
                                      <p:cBhvr additive="base">
                                        <p:cTn id="32" dur="75" fill="hold"/>
                                        <p:tgtEl>
                                          <p:spTgt spid="115715">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iterate type="lt">
                                    <p:tmPct val="100000"/>
                                  </p:iterate>
                                  <p:childTnLst>
                                    <p:set>
                                      <p:cBhvr>
                                        <p:cTn id="36" dur="1" fill="hold">
                                          <p:stCondLst>
                                            <p:cond delay="0"/>
                                          </p:stCondLst>
                                        </p:cTn>
                                        <p:tgtEl>
                                          <p:spTgt spid="115715">
                                            <p:txEl>
                                              <p:pRg st="6" end="6"/>
                                            </p:txEl>
                                          </p:spTgt>
                                        </p:tgtEl>
                                        <p:attrNameLst>
                                          <p:attrName>style.visibility</p:attrName>
                                        </p:attrNameLst>
                                      </p:cBhvr>
                                      <p:to>
                                        <p:strVal val="visible"/>
                                      </p:to>
                                    </p:set>
                                    <p:anim calcmode="lin" valueType="num">
                                      <p:cBhvr additive="base">
                                        <p:cTn id="37" dur="75" fill="hold"/>
                                        <p:tgtEl>
                                          <p:spTgt spid="115715">
                                            <p:txEl>
                                              <p:pRg st="6" end="6"/>
                                            </p:txEl>
                                          </p:spTgt>
                                        </p:tgtEl>
                                        <p:attrNameLst>
                                          <p:attrName>ppt_x</p:attrName>
                                        </p:attrNameLst>
                                      </p:cBhvr>
                                      <p:tavLst>
                                        <p:tav tm="0">
                                          <p:val>
                                            <p:strVal val="1+#ppt_w/2"/>
                                          </p:val>
                                        </p:tav>
                                        <p:tav tm="100000">
                                          <p:val>
                                            <p:strVal val="#ppt_x"/>
                                          </p:val>
                                        </p:tav>
                                      </p:tavLst>
                                    </p:anim>
                                    <p:anim calcmode="lin" valueType="num">
                                      <p:cBhvr additive="base">
                                        <p:cTn id="38" dur="75" fill="hold"/>
                                        <p:tgtEl>
                                          <p:spTgt spid="11571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3" fill="hold" grpId="0" nodeType="clickEffect">
                                  <p:stCondLst>
                                    <p:cond delay="0"/>
                                  </p:stCondLst>
                                  <p:iterate type="lt">
                                    <p:tmPct val="100000"/>
                                  </p:iterate>
                                  <p:childTnLst>
                                    <p:set>
                                      <p:cBhvr>
                                        <p:cTn id="42" dur="1" fill="hold">
                                          <p:stCondLst>
                                            <p:cond delay="0"/>
                                          </p:stCondLst>
                                        </p:cTn>
                                        <p:tgtEl>
                                          <p:spTgt spid="115715">
                                            <p:txEl>
                                              <p:pRg st="7" end="7"/>
                                            </p:txEl>
                                          </p:spTgt>
                                        </p:tgtEl>
                                        <p:attrNameLst>
                                          <p:attrName>style.visibility</p:attrName>
                                        </p:attrNameLst>
                                      </p:cBhvr>
                                      <p:to>
                                        <p:strVal val="visible"/>
                                      </p:to>
                                    </p:set>
                                    <p:anim calcmode="lin" valueType="num">
                                      <p:cBhvr additive="base">
                                        <p:cTn id="43" dur="75" fill="hold"/>
                                        <p:tgtEl>
                                          <p:spTgt spid="115715">
                                            <p:txEl>
                                              <p:pRg st="7" end="7"/>
                                            </p:txEl>
                                          </p:spTgt>
                                        </p:tgtEl>
                                        <p:attrNameLst>
                                          <p:attrName>ppt_x</p:attrName>
                                        </p:attrNameLst>
                                      </p:cBhvr>
                                      <p:tavLst>
                                        <p:tav tm="0">
                                          <p:val>
                                            <p:strVal val="1+#ppt_w/2"/>
                                          </p:val>
                                        </p:tav>
                                        <p:tav tm="100000">
                                          <p:val>
                                            <p:strVal val="#ppt_x"/>
                                          </p:val>
                                        </p:tav>
                                      </p:tavLst>
                                    </p:anim>
                                    <p:anim calcmode="lin" valueType="num">
                                      <p:cBhvr additive="base">
                                        <p:cTn id="44" dur="75" fill="hold"/>
                                        <p:tgtEl>
                                          <p:spTgt spid="115715">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3" fill="hold" grpId="0" nodeType="clickEffect">
                                  <p:stCondLst>
                                    <p:cond delay="0"/>
                                  </p:stCondLst>
                                  <p:iterate type="lt">
                                    <p:tmPct val="100000"/>
                                  </p:iterate>
                                  <p:childTnLst>
                                    <p:set>
                                      <p:cBhvr>
                                        <p:cTn id="48" dur="1" fill="hold">
                                          <p:stCondLst>
                                            <p:cond delay="0"/>
                                          </p:stCondLst>
                                        </p:cTn>
                                        <p:tgtEl>
                                          <p:spTgt spid="115715">
                                            <p:txEl>
                                              <p:pRg st="8" end="8"/>
                                            </p:txEl>
                                          </p:spTgt>
                                        </p:tgtEl>
                                        <p:attrNameLst>
                                          <p:attrName>style.visibility</p:attrName>
                                        </p:attrNameLst>
                                      </p:cBhvr>
                                      <p:to>
                                        <p:strVal val="visible"/>
                                      </p:to>
                                    </p:set>
                                    <p:anim calcmode="lin" valueType="num">
                                      <p:cBhvr additive="base">
                                        <p:cTn id="49" dur="75" fill="hold"/>
                                        <p:tgtEl>
                                          <p:spTgt spid="115715">
                                            <p:txEl>
                                              <p:pRg st="8" end="8"/>
                                            </p:txEl>
                                          </p:spTgt>
                                        </p:tgtEl>
                                        <p:attrNameLst>
                                          <p:attrName>ppt_x</p:attrName>
                                        </p:attrNameLst>
                                      </p:cBhvr>
                                      <p:tavLst>
                                        <p:tav tm="0">
                                          <p:val>
                                            <p:strVal val="1+#ppt_w/2"/>
                                          </p:val>
                                        </p:tav>
                                        <p:tav tm="100000">
                                          <p:val>
                                            <p:strVal val="#ppt_x"/>
                                          </p:val>
                                        </p:tav>
                                      </p:tavLst>
                                    </p:anim>
                                    <p:anim calcmode="lin" valueType="num">
                                      <p:cBhvr additive="base">
                                        <p:cTn id="50" dur="75" fill="hold"/>
                                        <p:tgtEl>
                                          <p:spTgt spid="115715">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autoUpdateAnimBg="0"/>
    </p:bld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2"/>
          <p:cNvSpPr>
            <a:spLocks noGrp="1" noChangeArrowheads="1"/>
          </p:cNvSpPr>
          <p:nvPr>
            <p:ph type="title"/>
          </p:nvPr>
        </p:nvSpPr>
        <p:spPr/>
        <p:txBody>
          <a:bodyPr/>
          <a:lstStyle/>
          <a:p>
            <a:pPr eaLnBrk="1" hangingPunct="1"/>
            <a:r>
              <a:rPr lang="ar-JO" dirty="0">
                <a:solidFill>
                  <a:srgbClr val="00FF00"/>
                </a:solidFill>
                <a:effectLst/>
                <a:latin typeface="Arial" panose="020B0604020202020204" pitchFamily="34" charset="0"/>
                <a:cs typeface="Arial" panose="020B0604020202020204" pitchFamily="34" charset="0"/>
              </a:rPr>
              <a:t>المعجزات التسعة: تعليم وتطبيق         الحياة الأبدية </a:t>
            </a:r>
            <a:endParaRPr lang="en-US" sz="4000" dirty="0">
              <a:solidFill>
                <a:srgbClr val="00FF00"/>
              </a:solidFill>
              <a:effectLst/>
              <a:latin typeface="Arial" panose="020B0604020202020204" pitchFamily="34" charset="0"/>
              <a:ea typeface="宋体" charset="0"/>
              <a:cs typeface="Arial" panose="020B0604020202020204" pitchFamily="34" charset="0"/>
            </a:endParaRPr>
          </a:p>
        </p:txBody>
      </p:sp>
      <p:sp>
        <p:nvSpPr>
          <p:cNvPr id="169987" name="Rectangle 3"/>
          <p:cNvSpPr>
            <a:spLocks noGrp="1" noChangeArrowheads="1"/>
          </p:cNvSpPr>
          <p:nvPr>
            <p:ph type="body" sz="half" idx="1"/>
          </p:nvPr>
        </p:nvSpPr>
        <p:spPr>
          <a:xfrm>
            <a:off x="228600" y="1600201"/>
            <a:ext cx="8915400" cy="4800600"/>
          </a:xfrm>
        </p:spPr>
        <p:txBody>
          <a:bodyPr/>
          <a:lstStyle/>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5. المشي على الماء في بحر الجليل (6: 16-21)</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القيادة للحياة الأبدية</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     يسوع هو رب عواصف الحياة </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6. شفاء الرجل المولود أعمى في أورشليم (9: 1-7)</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نور الحياة الأبدية</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يقدم يسوع بصير جسدية وروحية لمن يريد</a:t>
            </a: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animEffect transition="in" filter="slide(fromTop)">
                                      <p:cBhvr>
                                        <p:cTn id="7" dur="500"/>
                                        <p:tgtEl>
                                          <p:spTgt spid="169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69987">
                                            <p:txEl>
                                              <p:pRg st="1" end="1"/>
                                            </p:txEl>
                                          </p:spTgt>
                                        </p:tgtEl>
                                        <p:attrNameLst>
                                          <p:attrName>style.visibility</p:attrName>
                                        </p:attrNameLst>
                                      </p:cBhvr>
                                      <p:to>
                                        <p:strVal val="visible"/>
                                      </p:to>
                                    </p:set>
                                    <p:animEffect transition="in" filter="slide(fromTop)">
                                      <p:cBhvr>
                                        <p:cTn id="12" dur="500"/>
                                        <p:tgtEl>
                                          <p:spTgt spid="1699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69987">
                                            <p:txEl>
                                              <p:pRg st="2" end="2"/>
                                            </p:txEl>
                                          </p:spTgt>
                                        </p:tgtEl>
                                        <p:attrNameLst>
                                          <p:attrName>style.visibility</p:attrName>
                                        </p:attrNameLst>
                                      </p:cBhvr>
                                      <p:to>
                                        <p:strVal val="visible"/>
                                      </p:to>
                                    </p:set>
                                    <p:animEffect transition="in" filter="slide(fromTop)">
                                      <p:cBhvr>
                                        <p:cTn id="17" dur="500"/>
                                        <p:tgtEl>
                                          <p:spTgt spid="1699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69987">
                                            <p:txEl>
                                              <p:pRg st="4" end="4"/>
                                            </p:txEl>
                                          </p:spTgt>
                                        </p:tgtEl>
                                        <p:attrNameLst>
                                          <p:attrName>style.visibility</p:attrName>
                                        </p:attrNameLst>
                                      </p:cBhvr>
                                      <p:to>
                                        <p:strVal val="visible"/>
                                      </p:to>
                                    </p:set>
                                    <p:animEffect transition="in" filter="slide(fromTop)">
                                      <p:cBhvr>
                                        <p:cTn id="22" dur="500"/>
                                        <p:tgtEl>
                                          <p:spTgt spid="16998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69987">
                                            <p:txEl>
                                              <p:pRg st="5" end="5"/>
                                            </p:txEl>
                                          </p:spTgt>
                                        </p:tgtEl>
                                        <p:attrNameLst>
                                          <p:attrName>style.visibility</p:attrName>
                                        </p:attrNameLst>
                                      </p:cBhvr>
                                      <p:to>
                                        <p:strVal val="visible"/>
                                      </p:to>
                                    </p:set>
                                    <p:animEffect transition="in" filter="slide(fromTop)">
                                      <p:cBhvr>
                                        <p:cTn id="27" dur="500"/>
                                        <p:tgtEl>
                                          <p:spTgt spid="169987">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169987">
                                            <p:txEl>
                                              <p:pRg st="6" end="6"/>
                                            </p:txEl>
                                          </p:spTgt>
                                        </p:tgtEl>
                                        <p:attrNameLst>
                                          <p:attrName>style.visibility</p:attrName>
                                        </p:attrNameLst>
                                      </p:cBhvr>
                                      <p:to>
                                        <p:strVal val="visible"/>
                                      </p:to>
                                    </p:set>
                                    <p:animEffect transition="in" filter="slide(fromTop)">
                                      <p:cBhvr>
                                        <p:cTn id="32" dur="500"/>
                                        <p:tgtEl>
                                          <p:spTgt spid="1699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build="p" autoUpdateAnimBg="0"/>
    </p:bld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2"/>
          <p:cNvSpPr>
            <a:spLocks noGrp="1" noChangeArrowheads="1"/>
          </p:cNvSpPr>
          <p:nvPr>
            <p:ph type="title"/>
          </p:nvPr>
        </p:nvSpPr>
        <p:spPr>
          <a:xfrm>
            <a:off x="381000" y="0"/>
            <a:ext cx="8305800" cy="1295400"/>
          </a:xfrm>
        </p:spPr>
        <p:txBody>
          <a:bodyPr/>
          <a:lstStyle/>
          <a:p>
            <a:pPr eaLnBrk="1" hangingPunct="1"/>
            <a:r>
              <a:rPr lang="ar-JO" dirty="0">
                <a:solidFill>
                  <a:srgbClr val="00FF00"/>
                </a:solidFill>
                <a:effectLst/>
                <a:latin typeface="Arial" charset="0"/>
              </a:rPr>
              <a:t>المعجزات التسعة: تعليم وتطبيق         الحياة الأبدية </a:t>
            </a:r>
            <a:endParaRPr lang="en-US" sz="4000" dirty="0">
              <a:solidFill>
                <a:srgbClr val="00FF00"/>
              </a:solidFill>
              <a:effectLst/>
              <a:latin typeface="Georgia" charset="0"/>
              <a:ea typeface="宋体" charset="0"/>
              <a:cs typeface="宋体" charset="0"/>
            </a:endParaRPr>
          </a:p>
        </p:txBody>
      </p:sp>
      <p:sp>
        <p:nvSpPr>
          <p:cNvPr id="171011" name="Rectangle 3"/>
          <p:cNvSpPr>
            <a:spLocks noGrp="1" noChangeArrowheads="1"/>
          </p:cNvSpPr>
          <p:nvPr>
            <p:ph type="body" sz="half" idx="1"/>
          </p:nvPr>
        </p:nvSpPr>
        <p:spPr>
          <a:xfrm>
            <a:off x="-108520" y="1268760"/>
            <a:ext cx="9144000" cy="5508004"/>
          </a:xfrm>
        </p:spPr>
        <p:txBody>
          <a:bodyPr/>
          <a:lstStyle/>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7. إقامة لعازر من الموت (11: 1-45)</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النصرة على موت الآخرين</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en-US" altLang="zh-CN" sz="2800" dirty="0">
                <a:solidFill>
                  <a:srgbClr val="FFFF66"/>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يسوع هو رب الحياة والموت</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buNone/>
            </a:pPr>
            <a:endParaRPr lang="en-US" altLang="zh-CN" sz="1800"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معجزات ما بعد الصليب</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8. قيامة المسيح (يوحنا 20)</a:t>
            </a:r>
            <a:br>
              <a:rPr lang="en-US" altLang="zh-CN" sz="2800" dirty="0">
                <a:solidFill>
                  <a:schemeClr val="bg1"/>
                </a:solidFill>
                <a:effectLst/>
                <a:latin typeface="Arial" panose="020B0604020202020204" pitchFamily="34" charset="0"/>
                <a:ea typeface="宋体" charset="0"/>
                <a:cs typeface="Arial" panose="020B0604020202020204" pitchFamily="34" charset="0"/>
              </a:rPr>
            </a:br>
            <a:r>
              <a:rPr lang="ar-JO" altLang="zh-CN" sz="2800" dirty="0">
                <a:solidFill>
                  <a:srgbClr val="FFFF66"/>
                </a:solidFill>
                <a:effectLst/>
                <a:latin typeface="Arial" panose="020B0604020202020204" pitchFamily="34" charset="0"/>
                <a:ea typeface="宋体" charset="0"/>
                <a:cs typeface="Arial" panose="020B0604020202020204" pitchFamily="34" charset="0"/>
              </a:rPr>
              <a:t>الإنتصار على موته الشخصي</a:t>
            </a:r>
            <a:br>
              <a:rPr lang="en-US" altLang="zh-CN" sz="2800" dirty="0">
                <a:solidFill>
                  <a:schemeClr val="bg1"/>
                </a:solidFill>
                <a:effectLst/>
                <a:latin typeface="Arial" panose="020B0604020202020204" pitchFamily="34" charset="0"/>
                <a:ea typeface="宋体" charset="0"/>
                <a:cs typeface="Arial" panose="020B0604020202020204" pitchFamily="34" charset="0"/>
              </a:rPr>
            </a:br>
            <a:r>
              <a:rPr lang="ar-JO" altLang="zh-CN" sz="2800" dirty="0">
                <a:solidFill>
                  <a:schemeClr val="bg1"/>
                </a:solidFill>
                <a:effectLst/>
                <a:latin typeface="Arial" panose="020B0604020202020204" pitchFamily="34" charset="0"/>
                <a:ea typeface="宋体" charset="0"/>
                <a:cs typeface="Arial" panose="020B0604020202020204" pitchFamily="34" charset="0"/>
              </a:rPr>
              <a:t>سيعطيني المسيح جسداً ممجداً</a:t>
            </a:r>
            <a:endParaRPr lang="ar-JO" altLang="zh-CN" sz="2800" dirty="0">
              <a:solidFill>
                <a:srgbClr val="FFFF66"/>
              </a:solidFill>
              <a:effectLst/>
              <a:latin typeface="Arial" panose="020B0604020202020204" pitchFamily="34" charset="0"/>
              <a:ea typeface="宋体" charset="0"/>
              <a:cs typeface="Arial" panose="020B0604020202020204" pitchFamily="34" charset="0"/>
            </a:endParaRPr>
          </a:p>
          <a:p>
            <a:pPr marL="0" indent="0" algn="r"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9. صيد السمك المعجزي عند بحر الجليل (21: 1-13)</a:t>
            </a:r>
            <a:br>
              <a:rPr lang="en-US" altLang="zh-CN" sz="2800" dirty="0">
                <a:solidFill>
                  <a:schemeClr val="bg1"/>
                </a:solidFill>
                <a:effectLst/>
                <a:latin typeface="Arial" panose="020B0604020202020204" pitchFamily="34" charset="0"/>
                <a:ea typeface="宋体" charset="0"/>
                <a:cs typeface="Arial" panose="020B0604020202020204" pitchFamily="34" charset="0"/>
              </a:rPr>
            </a:br>
            <a:r>
              <a:rPr lang="ar-JO" altLang="zh-CN" sz="2800" dirty="0">
                <a:solidFill>
                  <a:srgbClr val="FFFF00"/>
                </a:solidFill>
                <a:effectLst/>
                <a:latin typeface="Arial" panose="020B0604020202020204" pitchFamily="34" charset="0"/>
                <a:ea typeface="宋体" charset="0"/>
                <a:cs typeface="Arial" panose="020B0604020202020204" pitchFamily="34" charset="0"/>
              </a:rPr>
              <a:t>كفاية لكل حاجة</a:t>
            </a:r>
            <a:br>
              <a:rPr lang="en-US" altLang="zh-CN" sz="2800" dirty="0">
                <a:effectLst/>
                <a:latin typeface="Arial" panose="020B0604020202020204" pitchFamily="34" charset="0"/>
                <a:ea typeface="宋体" charset="0"/>
                <a:cs typeface="Arial" panose="020B0604020202020204" pitchFamily="34" charset="0"/>
              </a:rPr>
            </a:br>
            <a:r>
              <a:rPr lang="ar-JO" altLang="zh-CN" sz="2800" dirty="0">
                <a:effectLst/>
                <a:latin typeface="Arial" panose="020B0604020202020204" pitchFamily="34" charset="0"/>
                <a:ea typeface="宋体" charset="0"/>
                <a:cs typeface="Arial" panose="020B0604020202020204" pitchFamily="34" charset="0"/>
              </a:rPr>
              <a:t>يكفيني يسوع في كل ظروف الحياة</a:t>
            </a:r>
            <a:endParaRPr lang="en-US" altLang="zh-CN" dirty="0">
              <a:solidFill>
                <a:srgbClr val="FFFF00"/>
              </a:solidFill>
              <a:effectLst/>
              <a:latin typeface="Arial" panose="020B0604020202020204" pitchFamily="34" charset="0"/>
              <a:ea typeface="宋体" charset="0"/>
              <a:cs typeface="Arial" panose="020B0604020202020204" pitchFamily="34" charset="0"/>
            </a:endParaRPr>
          </a:p>
          <a:p>
            <a:pPr marL="532488" indent="-532488" eaLnBrk="1" hangingPunct="1"/>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Top)">
                                      <p:cBhvr>
                                        <p:cTn id="7" dur="500"/>
                                        <p:tgtEl>
                                          <p:spTgt spid="171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71011">
                                            <p:txEl>
                                              <p:pRg st="1" end="1"/>
                                            </p:txEl>
                                          </p:spTgt>
                                        </p:tgtEl>
                                        <p:attrNameLst>
                                          <p:attrName>style.visibility</p:attrName>
                                        </p:attrNameLst>
                                      </p:cBhvr>
                                      <p:to>
                                        <p:strVal val="visible"/>
                                      </p:to>
                                    </p:set>
                                    <p:animEffect transition="in" filter="slide(fromTop)">
                                      <p:cBhvr>
                                        <p:cTn id="12" dur="500"/>
                                        <p:tgtEl>
                                          <p:spTgt spid="1710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71011">
                                            <p:txEl>
                                              <p:pRg st="2" end="2"/>
                                            </p:txEl>
                                          </p:spTgt>
                                        </p:tgtEl>
                                        <p:attrNameLst>
                                          <p:attrName>style.visibility</p:attrName>
                                        </p:attrNameLst>
                                      </p:cBhvr>
                                      <p:to>
                                        <p:strVal val="visible"/>
                                      </p:to>
                                    </p:set>
                                    <p:animEffect transition="in" filter="slide(fromTop)">
                                      <p:cBhvr>
                                        <p:cTn id="17" dur="500"/>
                                        <p:tgtEl>
                                          <p:spTgt spid="1710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71011">
                                            <p:txEl>
                                              <p:pRg st="4" end="4"/>
                                            </p:txEl>
                                          </p:spTgt>
                                        </p:tgtEl>
                                        <p:attrNameLst>
                                          <p:attrName>style.visibility</p:attrName>
                                        </p:attrNameLst>
                                      </p:cBhvr>
                                      <p:to>
                                        <p:strVal val="visible"/>
                                      </p:to>
                                    </p:set>
                                    <p:animEffect transition="in" filter="slide(fromTop)">
                                      <p:cBhvr>
                                        <p:cTn id="22" dur="500"/>
                                        <p:tgtEl>
                                          <p:spTgt spid="1710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71011">
                                            <p:txEl>
                                              <p:pRg st="5" end="5"/>
                                            </p:txEl>
                                          </p:spTgt>
                                        </p:tgtEl>
                                        <p:attrNameLst>
                                          <p:attrName>style.visibility</p:attrName>
                                        </p:attrNameLst>
                                      </p:cBhvr>
                                      <p:to>
                                        <p:strVal val="visible"/>
                                      </p:to>
                                    </p:set>
                                    <p:animEffect transition="in" filter="slide(fromTop)">
                                      <p:cBhvr>
                                        <p:cTn id="27" dur="500"/>
                                        <p:tgtEl>
                                          <p:spTgt spid="1710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171011">
                                            <p:txEl>
                                              <p:pRg st="7" end="7"/>
                                            </p:txEl>
                                          </p:spTgt>
                                        </p:tgtEl>
                                        <p:attrNameLst>
                                          <p:attrName>style.visibility</p:attrName>
                                        </p:attrNameLst>
                                      </p:cBhvr>
                                      <p:to>
                                        <p:strVal val="visible"/>
                                      </p:to>
                                    </p:set>
                                    <p:animEffect transition="in" filter="slide(fromTop)">
                                      <p:cBhvr>
                                        <p:cTn id="32" dur="500"/>
                                        <p:tgtEl>
                                          <p:spTgt spid="1710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autoUpdateAnimBg="0"/>
    </p:bld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J017780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68975" y="4626010"/>
            <a:ext cx="3348038" cy="2232025"/>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21859" name="Rectangle 3"/>
          <p:cNvSpPr>
            <a:spLocks noGrp="1" noChangeArrowheads="1"/>
          </p:cNvSpPr>
          <p:nvPr>
            <p:ph type="subTitle" idx="1"/>
          </p:nvPr>
        </p:nvSpPr>
        <p:spPr>
          <a:xfrm>
            <a:off x="403226" y="168275"/>
            <a:ext cx="7772400" cy="4953000"/>
          </a:xfrm>
        </p:spPr>
        <p:txBody>
          <a:bodyPr/>
          <a:lstStyle/>
          <a:p>
            <a:pPr algn="r" eaLnBrk="1" hangingPunct="1"/>
            <a:r>
              <a:rPr lang="ar-JO" altLang="zh-CN" dirty="0">
                <a:solidFill>
                  <a:srgbClr val="00FF00"/>
                </a:solidFill>
                <a:effectLst/>
                <a:latin typeface="Arial" charset="0"/>
                <a:ea typeface="宋体" charset="0"/>
                <a:cs typeface="宋体" charset="0"/>
              </a:rPr>
              <a:t>إن كان قصد إنجيل يوحنا تبشيرياً فإن قراءة الإنجيل الموحى به من الله يجب أن يعطينا الشعور بدعوة الله للشهادة له</a:t>
            </a:r>
            <a:endParaRPr lang="en-US" altLang="zh-CN" dirty="0">
              <a:solidFill>
                <a:srgbClr val="00FF00"/>
              </a:solidFill>
              <a:effectLst/>
              <a:latin typeface="Arial" charset="0"/>
              <a:ea typeface="宋体" charset="0"/>
              <a:cs typeface="宋体" charset="0"/>
            </a:endParaRPr>
          </a:p>
          <a:p>
            <a:pPr algn="r" eaLnBrk="1" hangingPunct="1"/>
            <a:r>
              <a:rPr lang="ar-JO" dirty="0">
                <a:solidFill>
                  <a:srgbClr val="FFFF66"/>
                </a:solidFill>
                <a:effectLst/>
                <a:latin typeface="Arial" charset="0"/>
              </a:rPr>
              <a:t>إن االله الخالق ينتظر الحصاد، الذي هو كثير ولكن الفعلة قليلون. إن رغبة قلب الله هي خلاص شعبه.</a:t>
            </a:r>
            <a:endParaRPr lang="en-US" dirty="0">
              <a:solidFill>
                <a:srgbClr val="00FF00"/>
              </a:solidFill>
              <a:effectLst/>
              <a:latin typeface="Arial" charset="0"/>
            </a:endParaRPr>
          </a:p>
          <a:p>
            <a:pPr algn="r" eaLnBrk="1" hangingPunct="1"/>
            <a:r>
              <a:rPr lang="ar-JO" dirty="0">
                <a:solidFill>
                  <a:srgbClr val="00FF00"/>
                </a:solidFill>
                <a:effectLst/>
                <a:latin typeface="Arial" charset="0"/>
              </a:rPr>
              <a:t>لكن من سيذهب من أجله؟</a:t>
            </a:r>
            <a:endParaRPr lang="en-US" dirty="0">
              <a:solidFill>
                <a:srgbClr val="00FF00"/>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 calcmode="lin" valueType="num">
                                      <p:cBhvr>
                                        <p:cTn id="7" dur="500" fill="hold"/>
                                        <p:tgtEl>
                                          <p:spTgt spid="1218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185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21859">
                                            <p:txEl>
                                              <p:pRg st="1" end="1"/>
                                            </p:txEl>
                                          </p:spTgt>
                                        </p:tgtEl>
                                        <p:attrNameLst>
                                          <p:attrName>style.visibility</p:attrName>
                                        </p:attrNameLst>
                                      </p:cBhvr>
                                      <p:to>
                                        <p:strVal val="visible"/>
                                      </p:to>
                                    </p:set>
                                    <p:anim calcmode="lin" valueType="num">
                                      <p:cBhvr>
                                        <p:cTn id="13" dur="500" fill="hold"/>
                                        <p:tgtEl>
                                          <p:spTgt spid="12185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2185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21859">
                                            <p:txEl>
                                              <p:pRg st="2" end="2"/>
                                            </p:txEl>
                                          </p:spTgt>
                                        </p:tgtEl>
                                        <p:attrNameLst>
                                          <p:attrName>style.visibility</p:attrName>
                                        </p:attrNameLst>
                                      </p:cBhvr>
                                      <p:to>
                                        <p:strVal val="visible"/>
                                      </p:to>
                                    </p:set>
                                    <p:anim calcmode="lin" valueType="num">
                                      <p:cBhvr>
                                        <p:cTn id="19" dur="500" fill="hold"/>
                                        <p:tgtEl>
                                          <p:spTgt spid="12185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2185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mph" presetSubtype="0" nodeType="clickEffect">
                                  <p:stCondLst>
                                    <p:cond delay="0"/>
                                  </p:stCondLst>
                                  <p:childTnLst>
                                    <p:set>
                                      <p:cBhvr rctx="PPT">
                                        <p:cTn id="24" dur="indefinite"/>
                                        <p:tgtEl>
                                          <p:spTgt spid="121858"/>
                                        </p:tgtEl>
                                        <p:attrNameLst>
                                          <p:attrName>style.opacity</p:attrName>
                                        </p:attrNameLst>
                                      </p:cBhvr>
                                      <p:to>
                                        <p:strVal val="0.25"/>
                                      </p:to>
                                    </p:set>
                                    <p:animEffect filter="image" prLst="opacity: 0.25">
                                      <p:cBhvr rctx="IE">
                                        <p:cTn id="25" dur="indefinite"/>
                                        <p:tgtEl>
                                          <p:spTgt spid="121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autoUpdateAnimBg="0"/>
    </p:bld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2"/>
          <p:cNvSpPr>
            <a:spLocks noGrp="1" noChangeArrowheads="1"/>
          </p:cNvSpPr>
          <p:nvPr>
            <p:ph type="title"/>
          </p:nvPr>
        </p:nvSpPr>
        <p:spPr>
          <a:xfrm>
            <a:off x="603250" y="3175"/>
            <a:ext cx="7772400" cy="762000"/>
          </a:xfrm>
        </p:spPr>
        <p:txBody>
          <a:bodyPr/>
          <a:lstStyle/>
          <a:p>
            <a:pPr eaLnBrk="1" hangingPunct="1"/>
            <a:r>
              <a:rPr lang="ar-JO" altLang="zh-CN" u="sng" dirty="0">
                <a:solidFill>
                  <a:srgbClr val="00FF00"/>
                </a:solidFill>
                <a:effectLst/>
                <a:latin typeface="Georgia" charset="0"/>
                <a:ea typeface="宋体" charset="0"/>
                <a:cs typeface="宋体" charset="0"/>
              </a:rPr>
              <a:t>هأنذا يا رب</a:t>
            </a:r>
            <a:endParaRPr lang="en-US" u="sng" dirty="0">
              <a:solidFill>
                <a:srgbClr val="00FF00"/>
              </a:solidFill>
              <a:effectLst/>
              <a:latin typeface="Georgia" charset="0"/>
            </a:endParaRPr>
          </a:p>
        </p:txBody>
      </p:sp>
      <p:sp>
        <p:nvSpPr>
          <p:cNvPr id="616450" name="Rectangle 3"/>
          <p:cNvSpPr>
            <a:spLocks noGrp="1" noChangeArrowheads="1"/>
          </p:cNvSpPr>
          <p:nvPr>
            <p:ph type="body" idx="1"/>
          </p:nvPr>
        </p:nvSpPr>
        <p:spPr>
          <a:xfrm>
            <a:off x="1905000" y="914400"/>
            <a:ext cx="5791200" cy="5943600"/>
          </a:xfrm>
        </p:spPr>
        <p:txBody>
          <a:bodyPr/>
          <a:lstStyle/>
          <a:p>
            <a:pPr algn="r" eaLnBrk="1" hangingPunct="1">
              <a:buFontTx/>
              <a:buNone/>
            </a:pPr>
            <a:r>
              <a:rPr lang="ar-JO" altLang="zh-CN" sz="2800" dirty="0">
                <a:solidFill>
                  <a:srgbClr val="FFFF00"/>
                </a:solidFill>
                <a:effectLst/>
                <a:latin typeface="Arial" charset="0"/>
                <a:ea typeface="宋体" charset="0"/>
                <a:cs typeface="宋体" charset="0"/>
              </a:rPr>
              <a:t>أنا رب البحر والسماء</a:t>
            </a:r>
          </a:p>
          <a:p>
            <a:pPr algn="r" eaLnBrk="1" hangingPunct="1">
              <a:buFontTx/>
              <a:buNone/>
            </a:pPr>
            <a:r>
              <a:rPr lang="ar-JO" altLang="zh-CN" sz="2800" dirty="0">
                <a:solidFill>
                  <a:srgbClr val="FFFF00"/>
                </a:solidFill>
                <a:effectLst/>
                <a:latin typeface="Arial" charset="0"/>
                <a:ea typeface="宋体" charset="0"/>
                <a:cs typeface="宋体" charset="0"/>
              </a:rPr>
              <a:t>أسمع شعبي يصرخون</a:t>
            </a:r>
          </a:p>
          <a:p>
            <a:pPr algn="r" eaLnBrk="1" hangingPunct="1">
              <a:buFontTx/>
              <a:buNone/>
            </a:pPr>
            <a:r>
              <a:rPr lang="ar-JO" altLang="zh-CN" sz="2800" dirty="0">
                <a:solidFill>
                  <a:srgbClr val="FFFF00"/>
                </a:solidFill>
                <a:effectLst/>
                <a:latin typeface="Arial" charset="0"/>
                <a:ea typeface="宋体" charset="0"/>
                <a:cs typeface="宋体" charset="0"/>
              </a:rPr>
              <a:t>لكل من يسكن في عمق الخطايا</a:t>
            </a:r>
          </a:p>
          <a:p>
            <a:pPr algn="r" eaLnBrk="1" hangingPunct="1">
              <a:buFontTx/>
              <a:buNone/>
            </a:pPr>
            <a:r>
              <a:rPr lang="ar-JO" altLang="zh-CN" sz="2800" dirty="0">
                <a:solidFill>
                  <a:srgbClr val="FFFF00"/>
                </a:solidFill>
                <a:effectLst/>
                <a:latin typeface="Arial" charset="0"/>
                <a:ea typeface="宋体" charset="0"/>
                <a:cs typeface="宋体" charset="0"/>
              </a:rPr>
              <a:t>يدي ستخلص</a:t>
            </a:r>
            <a:endParaRPr lang="en-US" altLang="zh-CN" sz="2800" dirty="0">
              <a:solidFill>
                <a:srgbClr val="FFFF00"/>
              </a:solidFill>
              <a:effectLst/>
              <a:latin typeface="Arial" charset="0"/>
              <a:ea typeface="宋体" charset="0"/>
              <a:cs typeface="宋体" charset="0"/>
            </a:endParaRPr>
          </a:p>
          <a:p>
            <a:pPr algn="r" eaLnBrk="1" hangingPunct="1">
              <a:buFontTx/>
              <a:buNone/>
            </a:pPr>
            <a:endParaRPr lang="en-US" altLang="zh-CN" sz="2800" dirty="0">
              <a:solidFill>
                <a:srgbClr val="FFFF00"/>
              </a:solidFill>
              <a:effectLst/>
              <a:latin typeface="Arial" charset="0"/>
              <a:ea typeface="宋体" charset="0"/>
              <a:cs typeface="宋体" charset="0"/>
            </a:endParaRPr>
          </a:p>
          <a:p>
            <a:pPr algn="r" eaLnBrk="1" hangingPunct="1">
              <a:buFontTx/>
              <a:buNone/>
            </a:pPr>
            <a:r>
              <a:rPr lang="ar-JO" altLang="zh-CN" sz="2800" dirty="0">
                <a:solidFill>
                  <a:schemeClr val="bg1"/>
                </a:solidFill>
                <a:effectLst/>
                <a:latin typeface="Arial" charset="0"/>
                <a:ea typeface="宋体" charset="0"/>
                <a:cs typeface="宋体" charset="0"/>
              </a:rPr>
              <a:t>أنا صنعت نجوم الليل</a:t>
            </a:r>
          </a:p>
          <a:p>
            <a:pPr algn="r" eaLnBrk="1" hangingPunct="1">
              <a:buFontTx/>
              <a:buNone/>
            </a:pPr>
            <a:r>
              <a:rPr lang="ar-JO" altLang="zh-CN" sz="2800" dirty="0">
                <a:solidFill>
                  <a:schemeClr val="bg1"/>
                </a:solidFill>
                <a:effectLst/>
                <a:latin typeface="Arial" charset="0"/>
                <a:ea typeface="宋体" charset="0"/>
                <a:cs typeface="宋体" charset="0"/>
              </a:rPr>
              <a:t>سوف أجعل ظلمتهم مشرقة</a:t>
            </a:r>
          </a:p>
          <a:p>
            <a:pPr algn="r" eaLnBrk="1" hangingPunct="1">
              <a:buFontTx/>
              <a:buNone/>
            </a:pPr>
            <a:r>
              <a:rPr lang="ar-JO" altLang="zh-CN" sz="2800" dirty="0">
                <a:solidFill>
                  <a:schemeClr val="bg1"/>
                </a:solidFill>
                <a:effectLst/>
                <a:latin typeface="Arial" charset="0"/>
                <a:ea typeface="宋体" charset="0"/>
                <a:cs typeface="宋体" charset="0"/>
              </a:rPr>
              <a:t>من سيحمل نوري إليهم؟</a:t>
            </a:r>
          </a:p>
          <a:p>
            <a:pPr algn="r" eaLnBrk="1" hangingPunct="1">
              <a:buFontTx/>
              <a:buNone/>
            </a:pPr>
            <a:r>
              <a:rPr lang="ar-JO" altLang="zh-CN" sz="2800" dirty="0">
                <a:solidFill>
                  <a:schemeClr val="bg1"/>
                </a:solidFill>
                <a:effectLst/>
                <a:latin typeface="Arial" charset="0"/>
                <a:ea typeface="宋体" charset="0"/>
                <a:cs typeface="宋体" charset="0"/>
              </a:rPr>
              <a:t>من أرسل؟</a:t>
            </a:r>
            <a:endParaRPr lang="en-US" altLang="zh-CN" dirty="0">
              <a:solidFill>
                <a:schemeClr val="bg1"/>
              </a:solidFill>
              <a:effectLst/>
              <a:latin typeface="Comic Sans MS" charset="0"/>
              <a:ea typeface="宋体" charset="0"/>
              <a:cs typeface="宋体"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80656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2"/>
          <p:cNvSpPr>
            <a:spLocks noGrp="1" noChangeArrowheads="1"/>
          </p:cNvSpPr>
          <p:nvPr>
            <p:ph type="title"/>
          </p:nvPr>
        </p:nvSpPr>
        <p:spPr>
          <a:xfrm>
            <a:off x="685800" y="3175"/>
            <a:ext cx="7772400" cy="762000"/>
          </a:xfrm>
        </p:spPr>
        <p:txBody>
          <a:bodyPr/>
          <a:lstStyle/>
          <a:p>
            <a:pPr eaLnBrk="1" hangingPunct="1"/>
            <a:r>
              <a:rPr lang="ar-JO" altLang="zh-CN" u="sng" dirty="0">
                <a:solidFill>
                  <a:srgbClr val="00FF00"/>
                </a:solidFill>
                <a:effectLst/>
                <a:latin typeface="Georgia" charset="0"/>
                <a:ea typeface="宋体" charset="0"/>
                <a:cs typeface="宋体" charset="0"/>
              </a:rPr>
              <a:t>هأنذا يارب</a:t>
            </a:r>
            <a:endParaRPr lang="en-US" u="sng" dirty="0">
              <a:solidFill>
                <a:srgbClr val="00FF00"/>
              </a:solidFill>
              <a:effectLst/>
              <a:latin typeface="Georgia" charset="0"/>
            </a:endParaRPr>
          </a:p>
        </p:txBody>
      </p:sp>
      <p:sp>
        <p:nvSpPr>
          <p:cNvPr id="617474" name="Rectangle 3"/>
          <p:cNvSpPr>
            <a:spLocks noGrp="1" noChangeArrowheads="1"/>
          </p:cNvSpPr>
          <p:nvPr>
            <p:ph type="body" idx="1"/>
          </p:nvPr>
        </p:nvSpPr>
        <p:spPr>
          <a:xfrm>
            <a:off x="990600" y="914400"/>
            <a:ext cx="7467600" cy="5943600"/>
          </a:xfrm>
        </p:spPr>
        <p:txBody>
          <a:bodyPr/>
          <a:lstStyle/>
          <a:p>
            <a:pPr algn="r" eaLnBrk="1" hangingPunct="1">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الجوقة</a:t>
            </a: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algn="r" eaLnBrk="1" hangingPunct="1">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أنا هنا يا رب. هل أنا يا رب؟</a:t>
            </a:r>
          </a:p>
          <a:p>
            <a:pPr algn="r" eaLnBrk="1" hangingPunct="1">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لقد سمعت الدعوة في الليل.</a:t>
            </a:r>
          </a:p>
          <a:p>
            <a:pPr algn="r" eaLnBrk="1" hangingPunct="1">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سأذهب يا رب، إذا كنت تقودني.</a:t>
            </a:r>
          </a:p>
          <a:p>
            <a:pPr algn="r" eaLnBrk="1" hangingPunct="1">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سأحمل شعبك في قلبي.</a:t>
            </a:r>
            <a:endParaRPr lang="en-US" altLang="zh-CN"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2"/>
          <p:cNvSpPr>
            <a:spLocks noGrp="1" noChangeArrowheads="1"/>
          </p:cNvSpPr>
          <p:nvPr>
            <p:ph type="title"/>
          </p:nvPr>
        </p:nvSpPr>
        <p:spPr>
          <a:xfrm>
            <a:off x="685800" y="50800"/>
            <a:ext cx="7772400" cy="762000"/>
          </a:xfrm>
        </p:spPr>
        <p:txBody>
          <a:bodyPr/>
          <a:lstStyle/>
          <a:p>
            <a:pPr eaLnBrk="1" hangingPunct="1"/>
            <a:r>
              <a:rPr lang="ar-JO" altLang="zh-CN" u="sng" dirty="0">
                <a:solidFill>
                  <a:srgbClr val="00FF00"/>
                </a:solidFill>
                <a:effectLst/>
                <a:latin typeface="Georgia" charset="0"/>
                <a:ea typeface="宋体" charset="0"/>
                <a:cs typeface="宋体" charset="0"/>
              </a:rPr>
              <a:t>هأنذا يا رب</a:t>
            </a:r>
            <a:endParaRPr lang="en-US" u="sng" dirty="0">
              <a:solidFill>
                <a:srgbClr val="00FF00"/>
              </a:solidFill>
              <a:effectLst/>
              <a:latin typeface="Georgia" charset="0"/>
            </a:endParaRPr>
          </a:p>
        </p:txBody>
      </p:sp>
      <p:sp>
        <p:nvSpPr>
          <p:cNvPr id="618498" name="Rectangle 3"/>
          <p:cNvSpPr>
            <a:spLocks noGrp="1" noChangeArrowheads="1"/>
          </p:cNvSpPr>
          <p:nvPr>
            <p:ph type="body" idx="1"/>
          </p:nvPr>
        </p:nvSpPr>
        <p:spPr>
          <a:xfrm>
            <a:off x="990600" y="914400"/>
            <a:ext cx="7162800" cy="5943600"/>
          </a:xfrm>
        </p:spPr>
        <p:txBody>
          <a:bodyPr/>
          <a:lstStyle/>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أنا رب الثلج والمطر،</a:t>
            </a:r>
          </a:p>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لقد تحملت آلام شعبي.</a:t>
            </a:r>
          </a:p>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لقد بكيت من حبهم</a:t>
            </a:r>
          </a:p>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يبتعدون.</a:t>
            </a:r>
          </a:p>
          <a:p>
            <a:pPr algn="r" eaLnBrk="1" hangingPunct="1">
              <a:lnSpc>
                <a:spcPct val="90000"/>
              </a:lnSpc>
              <a:buFontTx/>
              <a:buNone/>
            </a:pPr>
            <a:endParaRPr lang="en-US" altLang="zh-CN" dirty="0">
              <a:solidFill>
                <a:srgbClr val="FFFF00"/>
              </a:solidFill>
              <a:effectLst/>
              <a:latin typeface="Arial" panose="020B0604020202020204" pitchFamily="34" charset="0"/>
              <a:ea typeface="宋体" charset="0"/>
              <a:cs typeface="Arial" panose="020B0604020202020204" pitchFamily="34" charset="0"/>
            </a:endParaRP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سأكسر قلوبهم الحجرية</a:t>
            </a: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أعطهم قلوبًا للحب وحده.</a:t>
            </a: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وسأتكلم بكلمتي لهم،</a:t>
            </a: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من سأرسل؟</a:t>
            </a:r>
            <a:endParaRPr lang="en-US" altLang="zh-CN"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35" y="1417638"/>
            <a:ext cx="2678113" cy="2522537"/>
          </a:xfrm>
        </p:spPr>
        <p:txBody>
          <a:bodyPr/>
          <a:lstStyle/>
          <a:p>
            <a:pPr algn="r">
              <a:defRPr/>
            </a:pPr>
            <a:r>
              <a:rPr lang="en-US" dirty="0"/>
              <a:t>Black</a:t>
            </a:r>
          </a:p>
        </p:txBody>
      </p:sp>
    </p:spTree>
  </p:cSld>
  <p:clrMapOvr>
    <a:masterClrMapping/>
  </p:clrMapOvr>
  <p:transition/>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cs typeface="Arial" panose="020B0604020202020204" pitchFamily="34" charset="0"/>
              </a:rPr>
              <a:t>مسح العهد الجديد</a:t>
            </a:r>
            <a:r>
              <a:rPr lang="en-US" sz="3200" b="1" dirty="0">
                <a:solidFill>
                  <a:srgbClr val="FFFFFF"/>
                </a:solidFill>
                <a:latin typeface="Arial" panose="020B0604020202020204" pitchFamily="34" charset="0"/>
                <a:cs typeface="Arial" panose="020B0604020202020204" pitchFamily="34" charset="0"/>
              </a:rPr>
              <a:t> • BibleStudyDownloads.org</a:t>
            </a:r>
            <a:endParaRPr lang="en-US" sz="1100" b="1" dirty="0">
              <a:solidFill>
                <a:srgbClr val="FFFFFF"/>
              </a:solidFill>
              <a:latin typeface="Arial" panose="020B0604020202020204" pitchFamily="34"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 </a:t>
            </a:r>
            <a:r>
              <a:rPr lang="ar-JO" sz="4000" b="1" dirty="0">
                <a:solidFill>
                  <a:srgbClr val="FFFFFF"/>
                </a:solidFill>
                <a:latin typeface="Arial" panose="020B0604020202020204" pitchFamily="34" charset="0"/>
                <a:cs typeface="Arial" panose="020B0604020202020204" pitchFamily="34" charset="0"/>
              </a:rPr>
              <a:t>التقديمي </a:t>
            </a:r>
            <a:r>
              <a:rPr lang="ar-EG" sz="4000" b="1" dirty="0">
                <a:solidFill>
                  <a:srgbClr val="FFFFFF"/>
                </a:solidFill>
                <a:latin typeface="Arial" panose="020B0604020202020204" pitchFamily="34" charset="0"/>
                <a:cs typeface="Arial" panose="020B0604020202020204" pitchFamily="34" charset="0"/>
              </a:rPr>
              <a:t>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83365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6069661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Callout 1">
            <a:extLst>
              <a:ext uri="{FF2B5EF4-FFF2-40B4-BE49-F238E27FC236}">
                <a16:creationId xmlns:a16="http://schemas.microsoft.com/office/drawing/2014/main" id="{323627F5-88BA-4C49-965F-CDB27A6BFB39}"/>
              </a:ext>
            </a:extLst>
          </p:cNvPr>
          <p:cNvSpPr/>
          <p:nvPr/>
        </p:nvSpPr>
        <p:spPr bwMode="auto">
          <a:xfrm>
            <a:off x="3040913" y="6721"/>
            <a:ext cx="6092456" cy="6858000"/>
          </a:xfrm>
          <a:prstGeom prst="leftArrowCallout">
            <a:avLst>
              <a:gd name="adj1" fmla="val 25000"/>
              <a:gd name="adj2" fmla="val 25000"/>
              <a:gd name="adj3" fmla="val 20462"/>
              <a:gd name="adj4" fmla="val 73179"/>
            </a:avLst>
          </a:prstGeom>
          <a:blipFill>
            <a:blip r:embed="rId3"/>
            <a:tile tx="0" ty="0" sx="100000" sy="100000" flip="none" algn="tl"/>
          </a:blip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00098" name="Rectangle 2"/>
          <p:cNvSpPr>
            <a:spLocks noGrp="1" noChangeArrowheads="1"/>
          </p:cNvSpPr>
          <p:nvPr>
            <p:ph type="ctrTitle"/>
          </p:nvPr>
        </p:nvSpPr>
        <p:spPr>
          <a:xfrm>
            <a:off x="4731495" y="8202"/>
            <a:ext cx="4334933" cy="6858000"/>
          </a:xfrm>
          <a:effectLst>
            <a:outerShdw blurRad="63500" dist="35921" dir="2700000" algn="ctr" rotWithShape="0">
              <a:schemeClr val="tx2">
                <a:alpha val="74998"/>
              </a:schemeClr>
            </a:outerShdw>
          </a:effectLst>
        </p:spPr>
        <p:txBody>
          <a:bodyPr anchor="ctr"/>
          <a:lstStyle/>
          <a:p>
            <a:r>
              <a:rPr lang="ar-JO" sz="3200" b="1" dirty="0">
                <a:effectLst>
                  <a:glow rad="127000">
                    <a:schemeClr val="tx1"/>
                  </a:glow>
                </a:effectLst>
                <a:latin typeface="Arial" charset="0"/>
                <a:ea typeface="ＭＳ Ｐゴシック" charset="0"/>
              </a:rPr>
              <a:t>يوحنا</a:t>
            </a:r>
            <a:br>
              <a:rPr lang="en-US" sz="3200" b="1" dirty="0">
                <a:effectLst>
                  <a:glow rad="127000">
                    <a:schemeClr val="tx1"/>
                  </a:glow>
                </a:effectLst>
                <a:latin typeface="Arial" charset="0"/>
                <a:ea typeface="ＭＳ Ｐゴシック" charset="0"/>
              </a:rPr>
            </a:br>
            <a:br>
              <a:rPr lang="en-US" sz="3200" b="1" dirty="0">
                <a:effectLst>
                  <a:glow rad="127000">
                    <a:schemeClr val="tx1"/>
                  </a:glow>
                </a:effectLst>
                <a:latin typeface="Arial" charset="0"/>
                <a:ea typeface="ＭＳ Ｐゴシック" charset="0"/>
              </a:rPr>
            </a:br>
            <a:r>
              <a:rPr lang="ar-JO" sz="3200" b="1" dirty="0">
                <a:effectLst>
                  <a:glow rad="127000">
                    <a:schemeClr val="tx1"/>
                  </a:glow>
                </a:effectLst>
                <a:latin typeface="Arial" charset="0"/>
                <a:ea typeface="ＭＳ Ｐゴシック" charset="0"/>
              </a:rPr>
              <a:t>ومع أنه كان قد صنع أمامهم آيات هذا عددها لم يؤمنوا به ليتم قول </a:t>
            </a:r>
            <a:r>
              <a:rPr lang="ar-JO" sz="3200" b="1" dirty="0">
                <a:solidFill>
                  <a:srgbClr val="FFFF00"/>
                </a:solidFill>
                <a:effectLst>
                  <a:glow rad="127000">
                    <a:schemeClr val="tx1"/>
                  </a:glow>
                </a:effectLst>
                <a:latin typeface="Arial" charset="0"/>
                <a:ea typeface="ＭＳ Ｐゴシック" charset="0"/>
              </a:rPr>
              <a:t>أشعياء</a:t>
            </a:r>
            <a:r>
              <a:rPr lang="ar-JO" sz="3200" b="1" dirty="0">
                <a:effectLst>
                  <a:glow rad="127000">
                    <a:schemeClr val="tx1"/>
                  </a:glow>
                </a:effectLst>
                <a:latin typeface="Arial" charset="0"/>
                <a:ea typeface="ＭＳ Ｐゴシック" charset="0"/>
              </a:rPr>
              <a:t> النبي الذي قاله</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cs typeface="Arial" panose="020B0604020202020204" pitchFamily="34" charset="0"/>
              </a:rPr>
              <a:t>(</a:t>
            </a:r>
            <a:r>
              <a:rPr lang="ar-JO" sz="3200" b="1" dirty="0">
                <a:effectLst>
                  <a:glow rad="127000">
                    <a:schemeClr val="tx1"/>
                  </a:glow>
                </a:effectLst>
                <a:latin typeface="Arial" charset="0"/>
                <a:ea typeface="ＭＳ Ｐゴシック" charset="0"/>
                <a:cs typeface="Arial" panose="020B0604020202020204" pitchFamily="34" charset="0"/>
              </a:rPr>
              <a:t>يو 12: 37-38أ</a:t>
            </a:r>
            <a:r>
              <a:rPr lang="en-US" sz="3200" b="1" dirty="0">
                <a:effectLst>
                  <a:glow rad="127000">
                    <a:schemeClr val="tx1"/>
                  </a:glow>
                </a:effectLst>
                <a:latin typeface="Arial" charset="0"/>
                <a:ea typeface="ＭＳ Ｐゴシック" charset="0"/>
                <a:cs typeface="Arial" panose="020B0604020202020204" pitchFamily="34" charset="0"/>
              </a:rPr>
              <a:t>).</a:t>
            </a:r>
          </a:p>
        </p:txBody>
      </p:sp>
      <p:sp>
        <p:nvSpPr>
          <p:cNvPr id="4" name="Rectangle 2">
            <a:extLst>
              <a:ext uri="{FF2B5EF4-FFF2-40B4-BE49-F238E27FC236}">
                <a16:creationId xmlns:a16="http://schemas.microsoft.com/office/drawing/2014/main" id="{0D31BF03-13D7-F44E-8FB8-C13ECD469EC8}"/>
              </a:ext>
            </a:extLst>
          </p:cNvPr>
          <p:cNvSpPr txBox="1">
            <a:spLocks noChangeArrowheads="1"/>
          </p:cNvSpPr>
          <p:nvPr/>
        </p:nvSpPr>
        <p:spPr bwMode="auto">
          <a:xfrm>
            <a:off x="74434" y="29468"/>
            <a:ext cx="3444943" cy="64380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من صدق خبرنا ولمن استعلنت ذراع الرب</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(يوحنا 12: 38ب، </a:t>
            </a:r>
            <a:r>
              <a:rPr kumimoji="0" lang="ar-JO"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أشعياء</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 53: 1)</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nvGrpSpPr>
          <p:cNvPr id="6" name="Group 5">
            <a:extLst>
              <a:ext uri="{FF2B5EF4-FFF2-40B4-BE49-F238E27FC236}">
                <a16:creationId xmlns:a16="http://schemas.microsoft.com/office/drawing/2014/main" id="{2F4F07E9-F3D9-594B-802B-5FF203D910A0}"/>
              </a:ext>
            </a:extLst>
          </p:cNvPr>
          <p:cNvGrpSpPr/>
          <p:nvPr/>
        </p:nvGrpSpPr>
        <p:grpSpPr>
          <a:xfrm>
            <a:off x="1412025" y="5821733"/>
            <a:ext cx="3413055" cy="1005840"/>
            <a:chOff x="5667154" y="4965404"/>
            <a:chExt cx="3413055" cy="1005840"/>
          </a:xfrm>
        </p:grpSpPr>
        <p:sp>
          <p:nvSpPr>
            <p:cNvPr id="7" name="Rounded Rectangular Callout 6">
              <a:extLst>
                <a:ext uri="{FF2B5EF4-FFF2-40B4-BE49-F238E27FC236}">
                  <a16:creationId xmlns:a16="http://schemas.microsoft.com/office/drawing/2014/main" id="{FB7E7DB7-1789-5B42-B9DC-D9675982F5BD}"/>
                </a:ext>
              </a:extLst>
            </p:cNvPr>
            <p:cNvSpPr/>
            <p:nvPr/>
          </p:nvSpPr>
          <p:spPr bwMode="auto">
            <a:xfrm>
              <a:off x="5667154" y="4965404"/>
              <a:ext cx="3413054" cy="1005840"/>
            </a:xfrm>
            <a:prstGeom prst="wedgeRoundRectCallout">
              <a:avLst>
                <a:gd name="adj1" fmla="val -42656"/>
                <a:gd name="adj2" fmla="val -207119"/>
                <a:gd name="adj3" fmla="val 16667"/>
              </a:avLst>
            </a:prstGeom>
            <a:solidFill>
              <a:srgbClr val="C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96E748D-0618-6C42-8F80-9FDA175F11BC}"/>
                </a:ext>
              </a:extLst>
            </p:cNvPr>
            <p:cNvSpPr txBox="1">
              <a:spLocks noChangeArrowheads="1"/>
            </p:cNvSpPr>
            <p:nvPr/>
          </p:nvSpPr>
          <p:spPr bwMode="auto">
            <a:xfrm>
              <a:off x="5667154" y="5064102"/>
              <a:ext cx="3413055" cy="808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rPr>
                <a:t>ينسب يوحنا إشعياء 53 إلى إشعياء</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53347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Callout 1">
            <a:extLst>
              <a:ext uri="{FF2B5EF4-FFF2-40B4-BE49-F238E27FC236}">
                <a16:creationId xmlns:a16="http://schemas.microsoft.com/office/drawing/2014/main" id="{323627F5-88BA-4C49-965F-CDB27A6BFB39}"/>
              </a:ext>
            </a:extLst>
          </p:cNvPr>
          <p:cNvSpPr/>
          <p:nvPr/>
        </p:nvSpPr>
        <p:spPr bwMode="auto">
          <a:xfrm>
            <a:off x="3040913" y="6721"/>
            <a:ext cx="6092456" cy="6858000"/>
          </a:xfrm>
          <a:prstGeom prst="leftArrowCallout">
            <a:avLst>
              <a:gd name="adj1" fmla="val 25000"/>
              <a:gd name="adj2" fmla="val 25000"/>
              <a:gd name="adj3" fmla="val 20462"/>
              <a:gd name="adj4" fmla="val 73179"/>
            </a:avLst>
          </a:prstGeom>
          <a:blipFill>
            <a:blip r:embed="rId3"/>
            <a:tile tx="0" ty="0" sx="100000" sy="100000" flip="none" algn="tl"/>
          </a:blip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00098" name="Rectangle 2"/>
          <p:cNvSpPr>
            <a:spLocks noGrp="1" noChangeArrowheads="1"/>
          </p:cNvSpPr>
          <p:nvPr>
            <p:ph type="ctrTitle"/>
          </p:nvPr>
        </p:nvSpPr>
        <p:spPr>
          <a:xfrm>
            <a:off x="4731495" y="29467"/>
            <a:ext cx="4334933" cy="6858000"/>
          </a:xfrm>
          <a:effectLst>
            <a:outerShdw blurRad="63500" dist="35921" dir="2700000" algn="ctr" rotWithShape="0">
              <a:schemeClr val="tx2">
                <a:alpha val="74998"/>
              </a:schemeClr>
            </a:outerShdw>
          </a:effectLst>
        </p:spPr>
        <p:txBody>
          <a:bodyPr anchor="ctr"/>
          <a:lstStyle/>
          <a:p>
            <a:r>
              <a:rPr lang="ar-JO" sz="3200" b="1" dirty="0">
                <a:effectLst>
                  <a:glow rad="127000">
                    <a:schemeClr val="tx1"/>
                  </a:glow>
                </a:effectLst>
                <a:latin typeface="Arial" charset="0"/>
                <a:ea typeface="ＭＳ Ｐゴシック" charset="0"/>
              </a:rPr>
              <a:t>يوحنا</a:t>
            </a:r>
            <a:br>
              <a:rPr lang="en-US" sz="3200" b="1" dirty="0">
                <a:effectLst>
                  <a:glow rad="127000">
                    <a:schemeClr val="tx1"/>
                  </a:glow>
                </a:effectLst>
                <a:latin typeface="Arial" charset="0"/>
                <a:ea typeface="ＭＳ Ｐゴシック" charset="0"/>
              </a:rPr>
            </a:br>
            <a:br>
              <a:rPr lang="en-US" sz="3200" b="1" dirty="0">
                <a:effectLst>
                  <a:glow rad="127000">
                    <a:schemeClr val="tx1"/>
                  </a:glow>
                </a:effectLst>
                <a:latin typeface="Arial" charset="0"/>
                <a:ea typeface="ＭＳ Ｐゴシック" charset="0"/>
              </a:rPr>
            </a:br>
            <a:r>
              <a:rPr lang="ar-JO" sz="3200" b="1" dirty="0">
                <a:effectLst>
                  <a:glow rad="127000">
                    <a:schemeClr val="tx1"/>
                  </a:glow>
                </a:effectLst>
                <a:latin typeface="Arial" charset="0"/>
                <a:ea typeface="ＭＳ Ｐゴシック" charset="0"/>
              </a:rPr>
              <a:t>لهذا لم يقدروا أن يؤمنوا لأن </a:t>
            </a:r>
            <a:r>
              <a:rPr lang="ar-JO" sz="3200" b="1" dirty="0">
                <a:solidFill>
                  <a:srgbClr val="FFFF00"/>
                </a:solidFill>
                <a:effectLst>
                  <a:glow rad="127000">
                    <a:schemeClr val="tx1"/>
                  </a:glow>
                </a:effectLst>
                <a:latin typeface="Arial" charset="0"/>
                <a:ea typeface="ＭＳ Ｐゴシック" charset="0"/>
              </a:rPr>
              <a:t>أشعياء</a:t>
            </a:r>
            <a:r>
              <a:rPr lang="ar-JO" sz="3200" b="1" dirty="0">
                <a:effectLst>
                  <a:glow rad="127000">
                    <a:schemeClr val="tx1"/>
                  </a:glow>
                </a:effectLst>
                <a:latin typeface="Arial" charset="0"/>
                <a:ea typeface="ＭＳ Ｐゴシック" charset="0"/>
              </a:rPr>
              <a:t> قال أيضاً</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cs typeface="Arial" panose="020B0604020202020204" pitchFamily="34" charset="0"/>
              </a:rPr>
              <a:t>(</a:t>
            </a:r>
            <a:r>
              <a:rPr lang="ar-JO" sz="3200" b="1" dirty="0">
                <a:effectLst>
                  <a:glow rad="127000">
                    <a:schemeClr val="tx1"/>
                  </a:glow>
                </a:effectLst>
                <a:latin typeface="Arial" charset="0"/>
                <a:ea typeface="ＭＳ Ｐゴシック" charset="0"/>
                <a:cs typeface="Arial" panose="020B0604020202020204" pitchFamily="34" charset="0"/>
              </a:rPr>
              <a:t>يو 12: 39</a:t>
            </a:r>
            <a:r>
              <a:rPr lang="en-US" sz="3200" b="1" dirty="0">
                <a:effectLst>
                  <a:glow rad="127000">
                    <a:schemeClr val="tx1"/>
                  </a:glow>
                </a:effectLst>
                <a:latin typeface="Arial" charset="0"/>
                <a:ea typeface="ＭＳ Ｐゴシック" charset="0"/>
                <a:cs typeface="Arial" panose="020B0604020202020204" pitchFamily="34" charset="0"/>
              </a:rPr>
              <a:t>)</a:t>
            </a:r>
          </a:p>
        </p:txBody>
      </p:sp>
      <p:sp>
        <p:nvSpPr>
          <p:cNvPr id="4" name="Rectangle 2">
            <a:extLst>
              <a:ext uri="{FF2B5EF4-FFF2-40B4-BE49-F238E27FC236}">
                <a16:creationId xmlns:a16="http://schemas.microsoft.com/office/drawing/2014/main" id="{0D31BF03-13D7-F44E-8FB8-C13ECD469EC8}"/>
              </a:ext>
            </a:extLst>
          </p:cNvPr>
          <p:cNvSpPr txBox="1">
            <a:spLocks noChangeArrowheads="1"/>
          </p:cNvSpPr>
          <p:nvPr/>
        </p:nvSpPr>
        <p:spPr bwMode="auto">
          <a:xfrm>
            <a:off x="74434" y="29468"/>
            <a:ext cx="4082903" cy="68285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غلظ قلب هذا الشعب وثقل أذنيه واطمس عينيه لئلا يبصر بعينيه ويسمع بأذنيه ويفهم بقلبه ويرجع فيشفى</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(يوحنا 12: 40،         </a:t>
            </a:r>
            <a:r>
              <a:rPr kumimoji="0" lang="ar-JO"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أشعياء</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 6: 10)</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nvGrpSpPr>
          <p:cNvPr id="6" name="Group 5">
            <a:extLst>
              <a:ext uri="{FF2B5EF4-FFF2-40B4-BE49-F238E27FC236}">
                <a16:creationId xmlns:a16="http://schemas.microsoft.com/office/drawing/2014/main" id="{12899A24-E311-574B-A2EA-58761AF07B46}"/>
              </a:ext>
            </a:extLst>
          </p:cNvPr>
          <p:cNvGrpSpPr/>
          <p:nvPr/>
        </p:nvGrpSpPr>
        <p:grpSpPr>
          <a:xfrm>
            <a:off x="4906663" y="5656898"/>
            <a:ext cx="3413055" cy="1005840"/>
            <a:chOff x="5667154" y="4965404"/>
            <a:chExt cx="3413055" cy="1005840"/>
          </a:xfrm>
        </p:grpSpPr>
        <p:sp>
          <p:nvSpPr>
            <p:cNvPr id="7" name="Rounded Rectangular Callout 6">
              <a:extLst>
                <a:ext uri="{FF2B5EF4-FFF2-40B4-BE49-F238E27FC236}">
                  <a16:creationId xmlns:a16="http://schemas.microsoft.com/office/drawing/2014/main" id="{9F13FE17-2598-A149-84E4-C7526A1E064B}"/>
                </a:ext>
              </a:extLst>
            </p:cNvPr>
            <p:cNvSpPr/>
            <p:nvPr/>
          </p:nvSpPr>
          <p:spPr bwMode="auto">
            <a:xfrm>
              <a:off x="5667154" y="4965404"/>
              <a:ext cx="3413054" cy="1005840"/>
            </a:xfrm>
            <a:prstGeom prst="wedgeRoundRectCallout">
              <a:avLst>
                <a:gd name="adj1" fmla="val -132267"/>
                <a:gd name="adj2" fmla="val -116368"/>
                <a:gd name="adj3" fmla="val 16667"/>
              </a:avLst>
            </a:prstGeom>
            <a:solidFill>
              <a:srgbClr val="C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51DCF054-8291-C641-BAF9-89CCAA89CEDB}"/>
                </a:ext>
              </a:extLst>
            </p:cNvPr>
            <p:cNvSpPr txBox="1">
              <a:spLocks noChangeArrowheads="1"/>
            </p:cNvSpPr>
            <p:nvPr/>
          </p:nvSpPr>
          <p:spPr bwMode="auto">
            <a:xfrm>
              <a:off x="5667154" y="5064102"/>
              <a:ext cx="3413055" cy="808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ينسب يوحنا أشعياء 6 إلى أشعياء</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7945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5" name="Picture 2" descr="sf_triumphant_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5793" name="Picture 3" descr="sf_triumphant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7" y="-20242"/>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4" name="Title 1"/>
          <p:cNvSpPr>
            <a:spLocks noGrp="1"/>
          </p:cNvSpPr>
          <p:nvPr>
            <p:ph type="ctrTitle"/>
          </p:nvPr>
        </p:nvSpPr>
        <p:spPr>
          <a:xfrm>
            <a:off x="685800" y="524306"/>
            <a:ext cx="7772400" cy="1000125"/>
          </a:xfrm>
          <a:solidFill>
            <a:srgbClr val="800000"/>
          </a:solidFill>
        </p:spPr>
        <p:txBody>
          <a:bodyPr/>
          <a:lstStyle/>
          <a:p>
            <a:pPr eaLnBrk="1" hangingPunct="1"/>
            <a:r>
              <a:rPr lang="ar-SA" dirty="0">
                <a:solidFill>
                  <a:schemeClr val="bg1"/>
                </a:solidFill>
                <a:latin typeface="Arial" panose="020B0604020202020204" pitchFamily="34" charset="0"/>
                <a:cs typeface="Arial" panose="020B0604020202020204" pitchFamily="34" charset="0"/>
              </a:rPr>
              <a:t>انتصار الدخول</a:t>
            </a:r>
          </a:p>
        </p:txBody>
      </p:sp>
      <p:sp>
        <p:nvSpPr>
          <p:cNvPr id="545796" name="Title 1"/>
          <p:cNvSpPr txBox="1">
            <a:spLocks/>
          </p:cNvSpPr>
          <p:nvPr/>
        </p:nvSpPr>
        <p:spPr bwMode="auto">
          <a:xfrm>
            <a:off x="685800" y="1486331"/>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p>
        </p:txBody>
      </p:sp>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انتصار الدخول</a:t>
            </a: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755576" y="5877272"/>
            <a:ext cx="7772400" cy="648072"/>
          </a:xfrm>
          <a:solidFill>
            <a:srgbClr val="800000"/>
          </a:solidFill>
        </p:spPr>
        <p:txBody>
          <a:bodyPr/>
          <a:lstStyle/>
          <a:p>
            <a:pPr eaLnBrk="1" hangingPunct="1"/>
            <a:r>
              <a:rPr lang="ar-SA" sz="3600" dirty="0">
                <a:solidFill>
                  <a:schemeClr val="bg1"/>
                </a:solidFill>
                <a:latin typeface="Arial" panose="020B0604020202020204" pitchFamily="34" charset="0"/>
                <a:cs typeface="Arial" panose="020B0604020202020204" pitchFamily="34" charset="0"/>
              </a:rPr>
              <a:t>انتصار الدخول</a:t>
            </a:r>
          </a:p>
        </p:txBody>
      </p:sp>
      <p:sp>
        <p:nvSpPr>
          <p:cNvPr id="549891" name="Title 1"/>
          <p:cNvSpPr txBox="1">
            <a:spLocks/>
          </p:cNvSpPr>
          <p:nvPr/>
        </p:nvSpPr>
        <p:spPr bwMode="auto">
          <a:xfrm>
            <a:off x="767982" y="4797152"/>
            <a:ext cx="7772400" cy="640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endParaRPr kumimoji="0" lang="en-US"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83953C3-92BB-884A-BD60-4909CF231F05}"/>
              </a:ext>
            </a:extLst>
          </p:cNvPr>
          <p:cNvSpPr txBox="1">
            <a:spLocks/>
          </p:cNvSpPr>
          <p:nvPr/>
        </p:nvSpPr>
        <p:spPr bwMode="auto">
          <a:xfrm>
            <a:off x="644352" y="1707456"/>
            <a:ext cx="7772400" cy="308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defPPr>
              <a:defRPr lang="en-US"/>
            </a:defPPr>
            <a:lvl1pPr algn="ctr" defTabSz="457200" eaLnBrk="1" hangingPunct="1">
              <a:defRPr sz="3600">
                <a:solidFill>
                  <a:srgbClr val="800000"/>
                </a:solidFill>
                <a:latin typeface="Capitals" charset="0"/>
                <a:cs typeface="Capitals" charset="0"/>
              </a:defRPr>
            </a:lvl1pPr>
            <a:lvl2pPr marL="742950" indent="-285750" defTabSz="457200" eaLnBrk="0" hangingPunct="0"/>
            <a:lvl3pPr marL="1143000" indent="-228600" defTabSz="457200" eaLnBrk="0" hangingPunct="0"/>
            <a:lvl4pPr marL="1600200" indent="-228600" defTabSz="457200" eaLnBrk="0" hangingPunct="0"/>
            <a:lvl5pPr marL="2057400" indent="-228600" defTabSz="4572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٩ وَالْجُمُوعُ الَّذِينَ تَقَدَّمُوا وَالَّذِينَ تَبِعُوا كَانُوا يَصْرَخُونَ: «أُوصَنَّا لاِبْنِ دَاوُدَ! مُبَارَكٌ الآتِي بِاسْمِ الرَّبِّ! أُوصَنَّا فِي </a:t>
            </a:r>
            <a:r>
              <a:rPr kumimoji="0" lang="ar-SA" sz="4400" b="0" i="0" u="none" strike="noStrike" kern="120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الأَعَالِي</a:t>
            </a: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9065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الشعانين إلى الشعانين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421355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b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ما هو الأمر الجيد بخصوص الجمعة العظيمة؟</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6590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b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كيف يكون موت المسيح أفضل من أي </a:t>
            </a:r>
            <a:r>
              <a:rPr lang="ar-JO" sz="6600" dirty="0">
                <a:solidFill>
                  <a:srgbClr val="FFFF00"/>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ذبيحة</a:t>
            </a: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45165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lIns="91408" tIns="45704" rIns="91408" bIns="4570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315394" name="Text Box 5"/>
          <p:cNvSpPr txBox="1">
            <a:spLocks noChangeArrowheads="1"/>
          </p:cNvSpPr>
          <p:nvPr/>
        </p:nvSpPr>
        <p:spPr bwMode="auto">
          <a:xfrm>
            <a:off x="8397876" y="82557"/>
            <a:ext cx="617412" cy="40007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145</a:t>
            </a:r>
            <a:endParaRPr kumimoji="0" lang="en-US" sz="20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pic>
        <p:nvPicPr>
          <p:cNvPr id="315395" name="Picture 6" descr="j028038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5398" name="Text Box 11"/>
          <p:cNvSpPr txBox="1">
            <a:spLocks noChangeArrowheads="1"/>
          </p:cNvSpPr>
          <p:nvPr/>
        </p:nvSpPr>
        <p:spPr bwMode="auto">
          <a:xfrm>
            <a:off x="-76200" y="1981201"/>
            <a:ext cx="2669275" cy="584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التقديس</a:t>
            </a:r>
            <a:endParaRPr kumimoji="0" lang="en-US" sz="1800" b="0"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74082" name="Rectangle 2"/>
          <p:cNvSpPr>
            <a:spLocks noGrp="1" noChangeArrowheads="1"/>
          </p:cNvSpPr>
          <p:nvPr>
            <p:ph type="title"/>
          </p:nvPr>
        </p:nvSpPr>
        <p:spPr>
          <a:xfrm>
            <a:off x="228601" y="0"/>
            <a:ext cx="7477125" cy="1143000"/>
          </a:xfrm>
          <a:solidFill>
            <a:schemeClr val="bg2"/>
          </a:solidFill>
          <a:effectLst>
            <a:outerShdw blurRad="63500" dist="38099" dir="2700000" algn="ctr" rotWithShape="0">
              <a:schemeClr val="bg2">
                <a:alpha val="74998"/>
              </a:schemeClr>
            </a:outerShdw>
          </a:effectLst>
        </p:spPr>
        <p:txBody>
          <a:bodyPr/>
          <a:lstStyle/>
          <a:p>
            <a:pPr algn="ctr" eaLnBrk="1" hangingPunct="1">
              <a:defRPr/>
            </a:pPr>
            <a:r>
              <a:rPr lang="ar-JO" dirty="0">
                <a:latin typeface="Arial" panose="020B0604020202020204" pitchFamily="34" charset="0"/>
                <a:ea typeface="+mj-ea"/>
                <a:cs typeface="Arial" panose="020B0604020202020204" pitchFamily="34" charset="0"/>
              </a:rPr>
              <a:t>الكؤوس الأربعة (خر 6: 6-7)</a:t>
            </a:r>
            <a:endParaRPr lang="en-US" dirty="0">
              <a:latin typeface="Arial" panose="020B0604020202020204" pitchFamily="34" charset="0"/>
              <a:ea typeface="+mj-ea"/>
              <a:cs typeface="Arial" panose="020B0604020202020204" pitchFamily="34" charset="0"/>
            </a:endParaRPr>
          </a:p>
        </p:txBody>
      </p:sp>
      <p:sp>
        <p:nvSpPr>
          <p:cNvPr id="315402" name="TextBox 13"/>
          <p:cNvSpPr txBox="1">
            <a:spLocks noChangeArrowheads="1"/>
          </p:cNvSpPr>
          <p:nvPr/>
        </p:nvSpPr>
        <p:spPr bwMode="auto">
          <a:xfrm>
            <a:off x="4724400" y="1295400"/>
            <a:ext cx="4419600" cy="2677624"/>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لذلك قل لبني إسرائيل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أنا الرب و</a:t>
            </a:r>
            <a:r>
              <a:rPr kumimoji="0" lang="ar-JO" sz="2800" b="0"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أنا أخرجكم </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تحت أثقال المصريين</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6671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13</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852655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أعدّ يسوع تلاميذه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للإعتماد على الروح القدس.</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13-17).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8851469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59224-55F4-47EA-53FE-D5F2CA4812DA}"/>
            </a:ext>
          </a:extLst>
        </p:cNvPr>
        <p:cNvGrpSpPr/>
        <p:nvPr/>
      </p:nvGrpSpPr>
      <p:grpSpPr>
        <a:xfrm>
          <a:off x="0" y="0"/>
          <a:ext cx="0" cy="0"/>
          <a:chOff x="0" y="0"/>
          <a:chExt cx="0" cy="0"/>
        </a:xfrm>
      </p:grpSpPr>
      <p:sp>
        <p:nvSpPr>
          <p:cNvPr id="1723444" name="Rectangle 52">
            <a:extLst>
              <a:ext uri="{FF2B5EF4-FFF2-40B4-BE49-F238E27FC236}">
                <a16:creationId xmlns:a16="http://schemas.microsoft.com/office/drawing/2014/main" id="{0D36254B-051C-A467-E2D9-5CDC354E0FE6}"/>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dirty="0">
                <a:solidFill>
                  <a:schemeClr val="bg1"/>
                </a:solidFill>
                <a:cs typeface="Arial" panose="020B0604020202020204" pitchFamily="34" charset="0"/>
              </a:rPr>
              <a:t>Jerusalem from the East, AD 33</a:t>
            </a:r>
            <a:endParaRPr lang="en-US" altLang="en-US" dirty="0">
              <a:solidFill>
                <a:schemeClr val="bg1"/>
              </a:solidFill>
              <a:cs typeface="Arial" panose="020B0604020202020204" pitchFamily="34" charset="0"/>
            </a:endParaRPr>
          </a:p>
        </p:txBody>
      </p:sp>
      <p:pic>
        <p:nvPicPr>
          <p:cNvPr id="117762" name="Picture 1" descr="Jerusalem map from east.jpg">
            <a:extLst>
              <a:ext uri="{FF2B5EF4-FFF2-40B4-BE49-F238E27FC236}">
                <a16:creationId xmlns:a16="http://schemas.microsoft.com/office/drawing/2014/main" id="{7D12A56A-26EB-0BA5-D6CF-F733739F520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F3D3C672-4470-E1DC-99B5-FAD415EC16F6}"/>
              </a:ext>
            </a:extLst>
          </p:cNvPr>
          <p:cNvSpPr txBox="1">
            <a:spLocks noChangeArrowheads="1"/>
          </p:cNvSpPr>
          <p:nvPr/>
        </p:nvSpPr>
        <p:spPr bwMode="auto">
          <a:xfrm>
            <a:off x="1295714" y="1412875"/>
            <a:ext cx="2364750" cy="830997"/>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يوحنا 13-14</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الفصح في بيت مرقس</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Down Arrow 6">
            <a:extLst>
              <a:ext uri="{FF2B5EF4-FFF2-40B4-BE49-F238E27FC236}">
                <a16:creationId xmlns:a16="http://schemas.microsoft.com/office/drawing/2014/main" id="{24969F0E-E362-BF0E-82B3-4384EF477427}"/>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730390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7"/>
            <a:ext cx="9027900" cy="1754181"/>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يغسل </a:t>
            </a:r>
          </a:p>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أقدام التلاميذ</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6"/>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8"/>
            <a:ext cx="5284787" cy="676534"/>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13: 1-17</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90" y="3833693"/>
            <a:ext cx="1272620" cy="418776"/>
          </a:xfrm>
          <a:prstGeom prst="rect">
            <a:avLst/>
          </a:prstGeom>
          <a:noFill/>
        </p:spPr>
        <p:txBody>
          <a:bodyPr wrap="none" lIns="64212" tIns="32103" rIns="64212" bIns="32103">
            <a:spAutoFit/>
          </a:bodyPr>
          <a:lstStyle/>
          <a:p>
            <a:pPr marL="0" marR="0" lvl="0" indent="0" algn="l" defTabSz="321247"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371688" y="116632"/>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547453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2771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14351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046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3570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9623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14563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78827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0074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5239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81315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0954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56475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00180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p:spPr>
        <p:txBody>
          <a:bodyPr/>
          <a:lstStyle/>
          <a:p>
            <a:pPr>
              <a:defRPr/>
            </a:pPr>
            <a:r>
              <a:rPr lang="ar-JO" dirty="0"/>
              <a:t>في يوم من الأيام كانت امرأة قروية عادية مدفوعة بالحب لربها</a:t>
            </a:r>
            <a:endParaRPr lang="en-US" dirty="0"/>
          </a:p>
        </p:txBody>
      </p:sp>
    </p:spTree>
    <p:extLst>
      <p:ext uri="{BB962C8B-B14F-4D97-AF65-F5344CB8AC3E}">
        <p14:creationId xmlns:p14="http://schemas.microsoft.com/office/powerpoint/2010/main" val="16579780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1382865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8084805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4195"/>
          </a:xfrm>
          <a:prstGeom prst="rect">
            <a:avLst/>
          </a:prstGeom>
          <a:noFill/>
        </p:spPr>
        <p:txBody>
          <a:bodyPr lIns="91308" tIns="45655" rIns="91308" bIns="45655">
            <a:spAutoFit/>
          </a:bodyPr>
          <a:lstStyle/>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العشاء</a:t>
            </a:r>
          </a:p>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الأخير</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2091" y="3531150"/>
            <a:ext cx="5284787" cy="2431304"/>
          </a:xfrm>
          <a:prstGeom prst="rect">
            <a:avLst/>
          </a:prstGeom>
          <a:noFill/>
        </p:spPr>
        <p:txBody>
          <a:bodyPr lIns="91308" tIns="45655" rIns="91308" bIns="45655">
            <a:spAutoFit/>
          </a:bodyPr>
          <a:lstStyle/>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متى 26: 17-35</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مرقس 14: 12-31</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لوقا 22: 7-38</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يوحنا 13: 18-38</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8" y="3833692"/>
            <a:ext cx="1272638" cy="418786"/>
          </a:xfrm>
          <a:prstGeom prst="rect">
            <a:avLst/>
          </a:prstGeom>
          <a:noFill/>
        </p:spPr>
        <p:txBody>
          <a:bodyPr wrap="none" lIns="64221" tIns="32108" rIns="64221" bIns="32108">
            <a:spAutoFit/>
          </a:bodyPr>
          <a:lstStyle/>
          <a:p>
            <a:pPr marL="0" marR="0" lvl="0" indent="0" algn="l" defTabSz="321295"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371688" y="116632"/>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348154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3691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84651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9009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9824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46421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44454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64662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65200" y="22233"/>
            <a:ext cx="8178800" cy="1412875"/>
          </a:xfrm>
        </p:spPr>
        <p:txBody>
          <a:bodyPr/>
          <a:lstStyle/>
          <a:p>
            <a:pPr>
              <a:defRPr/>
            </a:pPr>
            <a:r>
              <a:rPr lang="ar-JO" dirty="0">
                <a:ea typeface="ＭＳ Ｐゴシック"/>
              </a:rPr>
              <a:t>سكب بتهور من جوهر قيم، متجاهلاً الإزدراء</a:t>
            </a:r>
            <a:endParaRPr lang="en-US" dirty="0"/>
          </a:p>
        </p:txBody>
      </p:sp>
    </p:spTree>
    <p:extLst>
      <p:ext uri="{BB962C8B-B14F-4D97-AF65-F5344CB8AC3E}">
        <p14:creationId xmlns:p14="http://schemas.microsoft.com/office/powerpoint/2010/main" val="15384300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0570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5395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6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53283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5464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06061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804714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11083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3837084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4241302784"/>
      </p:ext>
    </p:extLst>
  </p:cSld>
  <p:clrMapOvr>
    <a:masterClrMapping/>
  </p:clrMapOvr>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Euro Soccer">
  <a:themeElements>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fontScheme name="Euro Soccer">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uro Soccer 1">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clrMap bg1="lt1" tx1="dk1" bg2="lt2" tx2="dk2" accent1="accent1" accent2="accent2" accent3="accent3" accent4="accent4" accent5="accent5" accent6="accent6" hlink="hlink" folHlink="folHlink"/>
    </a:extraClrScheme>
    <a:extraClrScheme>
      <a:clrScheme name="Euro Soccer 3">
        <a:dk1>
          <a:srgbClr val="000000"/>
        </a:dk1>
        <a:lt1>
          <a:srgbClr val="659538"/>
        </a:lt1>
        <a:dk2>
          <a:srgbClr val="FFFFFF"/>
        </a:dk2>
        <a:lt2>
          <a:srgbClr val="0099CC"/>
        </a:lt2>
        <a:accent1>
          <a:srgbClr val="009999"/>
        </a:accent1>
        <a:accent2>
          <a:srgbClr val="FF99CC"/>
        </a:accent2>
        <a:accent3>
          <a:srgbClr val="B8C8AE"/>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4"/>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34711</TotalTime>
  <Words>13147</Words>
  <Application>Microsoft Macintosh PowerPoint</Application>
  <PresentationFormat>On-screen Show (4:3)</PresentationFormat>
  <Paragraphs>1948</Paragraphs>
  <Slides>513</Slides>
  <Notes>367</Notes>
  <HiddenSlides>0</HiddenSlides>
  <MMClips>0</MMClips>
  <ScaleCrop>false</ScaleCrop>
  <HeadingPairs>
    <vt:vector size="6" baseType="variant">
      <vt:variant>
        <vt:lpstr>Fonts Used</vt:lpstr>
      </vt:variant>
      <vt:variant>
        <vt:i4>27</vt:i4>
      </vt:variant>
      <vt:variant>
        <vt:lpstr>Theme</vt:lpstr>
      </vt:variant>
      <vt:variant>
        <vt:i4>84</vt:i4>
      </vt:variant>
      <vt:variant>
        <vt:lpstr>Slide Titles</vt:lpstr>
      </vt:variant>
      <vt:variant>
        <vt:i4>513</vt:i4>
      </vt:variant>
    </vt:vector>
  </HeadingPairs>
  <TitlesOfParts>
    <vt:vector size="624" baseType="lpstr">
      <vt:lpstr>Arail</vt:lpstr>
      <vt:lpstr>BONES</vt:lpstr>
      <vt:lpstr>ＭＳ Ｐゴシック</vt:lpstr>
      <vt:lpstr>Osaka</vt:lpstr>
      <vt:lpstr>Ready for my Closeup</vt:lpstr>
      <vt:lpstr>Zapf Dingbats</vt:lpstr>
      <vt:lpstr>Apple Chancery</vt:lpstr>
      <vt:lpstr>Arial</vt:lpstr>
      <vt:lpstr>Arial Black</vt:lpstr>
      <vt:lpstr>Avenir Black</vt:lpstr>
      <vt:lpstr>Bwgrki</vt:lpstr>
      <vt:lpstr>Bwhebb</vt:lpstr>
      <vt:lpstr>Calibri</vt:lpstr>
      <vt:lpstr>Calibri Light</vt:lpstr>
      <vt:lpstr>Comic Sans MS</vt:lpstr>
      <vt:lpstr>Futura</vt:lpstr>
      <vt:lpstr>Georgia</vt:lpstr>
      <vt:lpstr>Helvetica</vt:lpstr>
      <vt:lpstr>Helvetica Neue</vt:lpstr>
      <vt:lpstr>Lucida Grande</vt:lpstr>
      <vt:lpstr>Tahoma</vt:lpstr>
      <vt:lpstr>Times</vt:lpstr>
      <vt:lpstr>Times New Roman</vt:lpstr>
      <vt:lpstr>Traditional Arabic</vt:lpstr>
      <vt:lpstr>Trebuchet MS</vt:lpstr>
      <vt:lpstr>Tw Cen MT</vt:lpstr>
      <vt:lpstr>Wingdings</vt:lpstr>
      <vt:lpstr>Soaring</vt:lpstr>
      <vt:lpstr>Slit</vt:lpstr>
      <vt:lpstr>4_Blank Presentation</vt:lpstr>
      <vt:lpstr>3_Default Design</vt:lpstr>
      <vt:lpstr>6_Blank Presentation</vt:lpstr>
      <vt:lpstr>Crumple</vt:lpstr>
      <vt:lpstr>1_Mountain</vt:lpstr>
      <vt:lpstr>10_Default Design</vt:lpstr>
      <vt:lpstr>2_Office Theme</vt:lpstr>
      <vt:lpstr>50_Blank Presentation</vt:lpstr>
      <vt:lpstr>16_Default Design</vt:lpstr>
      <vt:lpstr>1_Blank Presentation</vt:lpstr>
      <vt:lpstr>3_Soaring</vt:lpstr>
      <vt:lpstr>4_Soaring</vt:lpstr>
      <vt:lpstr>5_Soaring</vt:lpstr>
      <vt:lpstr>6_Office Theme</vt:lpstr>
      <vt:lpstr>Default Design</vt:lpstr>
      <vt:lpstr>11_Office Theme</vt:lpstr>
      <vt:lpstr>7_Office Theme</vt:lpstr>
      <vt:lpstr>17_Default Design</vt:lpstr>
      <vt:lpstr>1_Soaring</vt:lpstr>
      <vt:lpstr>Blank Presentation</vt:lpstr>
      <vt:lpstr>1_Default Design</vt:lpstr>
      <vt:lpstr>2_Gleam</vt:lpstr>
      <vt:lpstr>2_Northern Lights</vt:lpstr>
      <vt:lpstr>2_Default Design</vt:lpstr>
      <vt:lpstr>Mimosa</vt:lpstr>
      <vt:lpstr>2_Crumple</vt:lpstr>
      <vt:lpstr>7_Default Design</vt:lpstr>
      <vt:lpstr>1_Euro Soccer</vt:lpstr>
      <vt:lpstr>Office Theme</vt:lpstr>
      <vt:lpstr>51_Blank Presentation</vt:lpstr>
      <vt:lpstr>Custom Design</vt:lpstr>
      <vt:lpstr>1_Koi</vt:lpstr>
      <vt:lpstr>2_Soaring</vt:lpstr>
      <vt:lpstr>Orbit</vt:lpstr>
      <vt:lpstr>10_Office Theme</vt:lpstr>
      <vt:lpstr>49_Blank Presentation</vt:lpstr>
      <vt:lpstr>4_Office Theme</vt:lpstr>
      <vt:lpstr>3_Office Theme</vt:lpstr>
      <vt:lpstr>Post Modern</vt:lpstr>
      <vt:lpstr>1_Crumple</vt:lpstr>
      <vt:lpstr>4_Default Design</vt:lpstr>
      <vt:lpstr>2_Kimono</vt:lpstr>
      <vt:lpstr>5_Default Design</vt:lpstr>
      <vt:lpstr>1_Beam</vt:lpstr>
      <vt:lpstr>Gleam</vt:lpstr>
      <vt:lpstr>1_Schmooze</vt:lpstr>
      <vt:lpstr>6_Soaring</vt:lpstr>
      <vt:lpstr>8_Default Design</vt:lpstr>
      <vt:lpstr>3_Blank Presentation</vt:lpstr>
      <vt:lpstr>9_Default Design</vt:lpstr>
      <vt:lpstr>1_Office Theme</vt:lpstr>
      <vt:lpstr>5_Blank Presentation</vt:lpstr>
      <vt:lpstr>5_Office Theme</vt:lpstr>
      <vt:lpstr>14_Blank Presentation</vt:lpstr>
      <vt:lpstr>8_Blank Presentation</vt:lpstr>
      <vt:lpstr>9_Blank Presentation</vt:lpstr>
      <vt:lpstr>11_Default Design</vt:lpstr>
      <vt:lpstr>12_Default Design</vt:lpstr>
      <vt:lpstr>10_Blank Presentation</vt:lpstr>
      <vt:lpstr>13_Default Design</vt:lpstr>
      <vt:lpstr>18_Default Design</vt:lpstr>
      <vt:lpstr>7_Soaring</vt:lpstr>
      <vt:lpstr>11_Blank Presentation</vt:lpstr>
      <vt:lpstr>12_Office Theme</vt:lpstr>
      <vt:lpstr>6_Default Design</vt:lpstr>
      <vt:lpstr>Communicating Bad News</vt:lpstr>
      <vt:lpstr>Brainstorming Session</vt:lpstr>
      <vt:lpstr>1_Selling a Product or Service</vt:lpstr>
      <vt:lpstr>Selling a Product or Service</vt:lpstr>
      <vt:lpstr>14_Default Design</vt:lpstr>
      <vt:lpstr>15_Default Design</vt:lpstr>
      <vt:lpstr>19_Default Design</vt:lpstr>
      <vt:lpstr>20_Default Design</vt:lpstr>
      <vt:lpstr>Warp</vt:lpstr>
      <vt:lpstr>2_Slit</vt:lpstr>
      <vt:lpstr>21_Default Design</vt:lpstr>
      <vt:lpstr>12_Blank Presentation</vt:lpstr>
      <vt:lpstr>22_Default Design</vt:lpstr>
      <vt:lpstr>1_Slit</vt:lpstr>
      <vt:lpstr>3_Mountain</vt:lpstr>
      <vt:lpstr>23_Default Design</vt:lpstr>
      <vt:lpstr>7_Blank Presentation</vt:lpstr>
      <vt:lpstr>يوحنا ١٢-٢١ </vt:lpstr>
      <vt:lpstr>آمن الناس ورفضوا إعلان المسيح العلني عن نفسه باعتباره الله  )١:١٩–١٢ :٥٠(</vt:lpstr>
      <vt:lpstr>Slides on  يوحنا ١٢ </vt:lpstr>
      <vt:lpstr>أحداث يوحنا 12</vt:lpstr>
      <vt:lpstr>مكسور ومنسكب</vt:lpstr>
      <vt:lpstr>PowerPoint Presentation</vt:lpstr>
      <vt:lpstr>PowerPoint Presentation</vt:lpstr>
      <vt:lpstr>في يوم من الأيام كانت امرأة قروية عادية مدفوعة بالحب لربها</vt:lpstr>
      <vt:lpstr>سكب بتهور من جوهر قيم، متجاهلاً الإزدراء</vt:lpstr>
      <vt:lpstr>وبمجرد أن تم كسرها وانسكابها، ملأ العطر كل الغرفة. </vt:lpstr>
      <vt:lpstr>كسجين خرج من أغلاله كروح تحررت من القبر</vt:lpstr>
      <vt:lpstr>محطمة ومترددة، فقط من أجل حبك يا يسوع</vt:lpstr>
      <vt:lpstr>أغلى كنز في الحياة سدد عليك</vt:lpstr>
      <vt:lpstr>كسرت وخرجت وانسكبت عند قدميك</vt:lpstr>
      <vt:lpstr>في التخلي الحلو، اسمحوا لي أن أتسرب من أجلك</vt:lpstr>
      <vt:lpstr>يا رب، لقد كنت كنز الله الثمين، ومحبوبًا له وابنه الكامل</vt:lpstr>
      <vt:lpstr>أُرسِلَتْ هنا لتظهر لي محبة الآب، فقط من أجل المحبة التي تمت</vt:lpstr>
      <vt:lpstr>وعلى الرغم من أنك كنت كاملاً ومقدسًا، فقد تخلت عن نفسك طواعية </vt:lpstr>
      <vt:lpstr>أنت لم تدخر أي نفقات في عفوتي استهلكت وضيعت من أجلي</vt:lpstr>
      <vt:lpstr>مكسورة وتحدثت فقط من أجل محبتي، يا يسوع</vt:lpstr>
      <vt:lpstr>أغلى كنز الله أغدق علي</vt:lpstr>
      <vt:lpstr>كسرت وانسكبت على قدمي. </vt:lpstr>
      <vt:lpstr>في هجر جميل، يا رب، لقد تم إراحتك واستهلكت من أجلي</vt:lpstr>
      <vt:lpstr>في التخلي الحلو، اسمحوا لي أن ينسكب من أجل اليك</vt:lpstr>
      <vt:lpstr>الكلمة في صور</vt:lpstr>
      <vt:lpstr>هل كانت مريم المجدليَّة  هي المرأة  حاملة قارورة الطيب؟</vt:lpstr>
      <vt:lpstr>لم يكن هذا مثل لوقا ٧: ٣٦-٥٠ مع يسوع والمرأة الخاطئة</vt:lpstr>
      <vt:lpstr>مسح يسوع</vt:lpstr>
      <vt:lpstr>مسحتي يسوع</vt:lpstr>
      <vt:lpstr>Palm Sunday</vt:lpstr>
      <vt:lpstr>أحد الشعانين</vt:lpstr>
      <vt:lpstr>أشجار النخيل للعبور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يوحنا  ومع أنه كان قد صنع أمامهم آيات هذا عددها لم يؤمنوا به ليتم قول أشعياء النبي الذي قاله (يو 12: 37-38أ).</vt:lpstr>
      <vt:lpstr>يوحنا  لهذا لم يقدروا أن يؤمنوا لأن أشعياء قال أيضاً (يو 12: 39)</vt:lpstr>
      <vt:lpstr>انتصار الدخول</vt:lpstr>
      <vt:lpstr>انتصار الدخول</vt:lpstr>
      <vt:lpstr>انتصار الدخول</vt:lpstr>
      <vt:lpstr>الشعانين إلى الشعانين</vt:lpstr>
      <vt:lpstr> ما هو الأمر الجيد بخصوص الجمعة العظيمة؟</vt:lpstr>
      <vt:lpstr> كيف يكون موت المسيح أفضل من أي ذبيحة؟</vt:lpstr>
      <vt:lpstr>الكؤوس الأربعة (خر 6: 6-7)</vt:lpstr>
      <vt:lpstr>Slides on  يوحنا 13 </vt:lpstr>
      <vt:lpstr>أعدّ يسوع تلاميذه للإعتماد على الروح القدس. (يوحنا 13-17). </vt:lpstr>
      <vt:lpstr>Jerusalem from the East, AD 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غسل الأيدي</vt:lpstr>
      <vt:lpstr>الأقدام بدلاً من الأيدي</vt:lpstr>
      <vt:lpstr>Upper Room Seating</vt:lpstr>
      <vt:lpstr>طاولة بشكل حرف  U</vt:lpstr>
      <vt:lpstr>الجلوس في فصح يسوع</vt:lpstr>
      <vt:lpstr>جلسة الفصح</vt:lpstr>
      <vt:lpstr>رأس الطاولة</vt:lpstr>
      <vt:lpstr>قديسون قذرون</vt:lpstr>
      <vt:lpstr>لماذا نتسخ من أجل الآخرين؟</vt:lpstr>
      <vt:lpstr>1. الإتساخ يظهر محبتك</vt:lpstr>
      <vt:lpstr>تجسد الحب</vt:lpstr>
      <vt:lpstr>2. الإتساخ يظهر تواضعك</vt:lpstr>
      <vt:lpstr>أظهر يسوع التواضع</vt:lpstr>
      <vt:lpstr>غسل يسوع أقدام يهوذا أيضاً</vt:lpstr>
      <vt:lpstr>احتفظ يسوع بسلطته لكنه تولى دور الخادم</vt:lpstr>
      <vt:lpstr>يا سيد أنت تغسل رجلي؟ (13: 6)</vt:lpstr>
      <vt:lpstr>ليس رجلي فقط بل أيضاً يدي ورأسي (13: 9)</vt:lpstr>
      <vt:lpstr>الخدمة المتواضعة تكبح الكبرياء</vt:lpstr>
      <vt:lpstr>عندما ينسى المرء نفسه  فعادة ما يفعل أمور  يتذكرها الجميع</vt:lpstr>
      <vt:lpstr>3. الإتساخ يظهر تقليد المسيح</vt:lpstr>
      <vt:lpstr>لأني أعطيتكم مثالاً حتى كما صنعت أنا  تصنعون أنتم أيضاً (يوحنا 13: 15)</vt:lpstr>
      <vt:lpstr>الفكرة الرئيسية</vt:lpstr>
      <vt:lpstr>لماذا الإتساخ؟</vt:lpstr>
      <vt:lpstr>Slides on  يوحنا 14 </vt:lpstr>
      <vt:lpstr>التشويش</vt:lpstr>
      <vt:lpstr>1. الحياة : أدرك أن يسوع  يعد حياة رائعة في السماء لك  (يوحنا 14: 1-4) </vt:lpstr>
      <vt:lpstr>لا تضطرب قلوبكم أنتم تؤمنون بالله فآمنوا بي (يوحنا 14: 1)</vt:lpstr>
      <vt:lpstr>قلبك</vt:lpstr>
      <vt:lpstr>لا تضطرب قلوبكم أنتم تؤمنون بالله فآمنوا بي (يوحنا 14: 1)</vt:lpstr>
      <vt:lpstr>John 14:2 Mansions (KJV)</vt:lpstr>
      <vt:lpstr>يوحنا ١٤ : ٢ ٢ فِي بَيْتِ أَبِي مَنَازِلُ كَثِيرَةٌ وَإِلاَّ فَإِنِّي كُنْتُ قَدْ قُلْتُ لَكُمْ. أَنَا أَمْضِي لِأُعِدَّ لَكُمْ مَكَاناً </vt:lpstr>
      <vt:lpstr>خلفيات الزواج  في الأدب اليهودي</vt:lpstr>
      <vt:lpstr>موكب الزفاف في القرن الأول</vt:lpstr>
      <vt:lpstr> ثم نحن الأحياء الباقين سنخطف جميعاً معهم  في السحب  لملاقاة الرب في الهواء (1 تس 4: 17)</vt:lpstr>
      <vt:lpstr>1. الحياة : أدرك أن يسوع  يعد حياة رائعة في السماء لك  (يوحنا 14: 1-4) </vt:lpstr>
      <vt:lpstr> 2. الطريق : ثق بالمسيح أنه الطريق الوحيد للوصول لله  (14: 5-14)</vt:lpstr>
      <vt:lpstr>يوحنا ١٤ : ٦</vt:lpstr>
      <vt:lpstr>د. ستيف ماك سوين</vt:lpstr>
      <vt:lpstr>د. ستيف ماك سوين</vt:lpstr>
      <vt:lpstr>نصوص أخرى تقول الشيء نفسه</vt:lpstr>
      <vt:lpstr>نصوص أخرى تقول الشيء نفسه</vt:lpstr>
      <vt:lpstr>هل هناك طريق واحد  فعلاً؟</vt:lpstr>
      <vt:lpstr>The ONE Way</vt:lpstr>
      <vt:lpstr>لي ستروبل</vt:lpstr>
      <vt:lpstr>1. الحياة : أدرك أن يسوع  يعد حياة رائعة في السماء لك  (يوحنا 14: 1-4) </vt:lpstr>
      <vt:lpstr> 2. الطريق : ثق بالمسيح أنه الطريق الوحيد للوصول لله  (14: 5-14)</vt:lpstr>
      <vt:lpstr>الروح القدس</vt:lpstr>
      <vt:lpstr>3. الحق : اخضع لتعليم الروح (14: 15-31)</vt:lpstr>
      <vt:lpstr>خدمات الروح (يوحنا 14: 15-31)</vt:lpstr>
      <vt:lpstr>الروح يحامي</vt:lpstr>
      <vt:lpstr>يوحنا 14: 15-17</vt:lpstr>
      <vt:lpstr>المعزي (يوحنا 14: 16)</vt:lpstr>
      <vt:lpstr> ولكن إن كان أحد ليس له روح المسيح فذلك ليس له ... وإن كان روح الذي أقام يسوع من الأموات ساكناً فيكم (رومية 8 :9، 11)</vt:lpstr>
      <vt:lpstr>Spirit Ministries  (John 14:15-31)</vt:lpstr>
      <vt:lpstr>يوحنا 14: 27</vt:lpstr>
      <vt:lpstr>التشويش</vt:lpstr>
      <vt:lpstr>كيف يمكنك أن تستبدل التشويش  بتعزية المسيح؟</vt:lpstr>
      <vt:lpstr>Slides on  يوحنا 15 </vt:lpstr>
      <vt:lpstr>Jerusalem from the East, AD 33</vt:lpstr>
      <vt:lpstr>استعارة الغصن           في يوحنا 15 ...</vt:lpstr>
      <vt:lpstr>أَنَا الْكَرْمَةُ</vt:lpstr>
      <vt:lpstr>ما هو الثمر؟</vt:lpstr>
      <vt:lpstr>ليس من السهل               فهم استعارة التقليم ...</vt:lpstr>
      <vt:lpstr>يوحنا ١٥: ٢</vt:lpstr>
      <vt:lpstr>ولكن ما هو الغصن الذي أُلقي وأُحرق  في الآية 6؟</vt:lpstr>
      <vt:lpstr>نظرة أقرب على يوحنا 15: 1-6</vt:lpstr>
      <vt:lpstr>نظرة أقرب على يوحنا 15: 1-6</vt:lpstr>
      <vt:lpstr>عظة مقترحة ليوحنا 15</vt:lpstr>
      <vt:lpstr>ما هو                         ثمرك الدائم؟</vt:lpstr>
      <vt:lpstr>تفسير يوحنا 15: 1-6</vt:lpstr>
      <vt:lpstr>PowerPoint Presentation</vt:lpstr>
      <vt:lpstr>PowerPoint Presentation</vt:lpstr>
      <vt:lpstr>PowerPoint Presentation</vt:lpstr>
      <vt:lpstr>PowerPoint Presentation</vt:lpstr>
      <vt:lpstr>PowerPoint Presentation</vt:lpstr>
      <vt:lpstr>Slides on  يوحنا 16 </vt:lpstr>
      <vt:lpstr>يوحنا 16: 5-33</vt:lpstr>
      <vt:lpstr> إعداد التلاميذ  في خطاب يسوع الأخير (يوحنا 13: 31-16: 33)</vt:lpstr>
      <vt:lpstr>Upper Room Seating</vt:lpstr>
      <vt:lpstr>كيف استطاع التلاميذ التعايش بدون يسوع  بعد الآن؟</vt:lpstr>
      <vt:lpstr>الروح القدس</vt:lpstr>
      <vt:lpstr> خدمات الروح الرئيسية  (16: 5-15)</vt:lpstr>
      <vt:lpstr>كيف يبكت الروح القدس غير المؤمنين (16: 8-11)؟</vt:lpstr>
      <vt:lpstr> خدمات الروح الرئيسية  (16: 5-15)</vt:lpstr>
      <vt:lpstr>الروح والكلمة</vt:lpstr>
      <vt:lpstr>كيف يعلم الروح القدس المؤمنين كلمة الله  (16: 12-15)؟</vt:lpstr>
      <vt:lpstr>كيف يمكنك  أن تكون  أكثر انفتاحاً لخدمة تعليم الروح القدس في حياتك؟</vt:lpstr>
      <vt:lpstr>Slides on  يوحنا 17 </vt:lpstr>
      <vt:lpstr>ملخص إنجيل يوحنا</vt:lpstr>
      <vt:lpstr>Jerusalem from the East, AD 33</vt:lpstr>
      <vt:lpstr>صلاة المسيح في يوحنا 17</vt:lpstr>
      <vt:lpstr>توسيع دائرة صلاة المسيح</vt:lpstr>
      <vt:lpstr>نمط الصلاة</vt:lpstr>
      <vt:lpstr>PowerPoint Presentation</vt:lpstr>
      <vt:lpstr>نمط الصلاة</vt:lpstr>
      <vt:lpstr>توسيع دائرة صلاة يسوع</vt:lpstr>
      <vt:lpstr>قد أتت الساعة مجد ابنك (17: 1)</vt:lpstr>
      <vt:lpstr>أبانا الذي  في السموات</vt:lpstr>
      <vt:lpstr>ليتقدس اسمك</vt:lpstr>
      <vt:lpstr>ليأت  ملكوتك</vt:lpstr>
      <vt:lpstr>لتكن مشيئتك</vt:lpstr>
      <vt:lpstr>PowerPoint Presentation</vt:lpstr>
      <vt:lpstr>نمط الصلاة</vt:lpstr>
      <vt:lpstr>توسيع دائرة صلاة المسيح</vt:lpstr>
      <vt:lpstr>توسيع دائرة صلواتك</vt:lpstr>
      <vt:lpstr>يمثل النور الخير فوق الظلمة (الشر)</vt:lpstr>
      <vt:lpstr>وأما الطعام القوي فللبالغين الذين بسبب التمرن قد صارت لهم الحواس مدربة  على التمييز بين الخير والشر</vt:lpstr>
      <vt:lpstr>النور يطرد الظلمة دائماً</vt:lpstr>
      <vt:lpstr>لست أسأل أن تأخذهم من العالم بل أن تحفظهم من الشرير (يوحنا 17: 15)</vt:lpstr>
      <vt:lpstr>PowerPoint Presentation</vt:lpstr>
      <vt:lpstr>توسيع دائرة صلاة المسيح</vt:lpstr>
      <vt:lpstr>ما هو الأمر الأكثر أهمية ليسوع عندما توقع الصليب؟</vt:lpstr>
      <vt:lpstr>صلى يسوع لأجل وحدتنا (يوحنا 17)</vt:lpstr>
      <vt:lpstr>ما هي الوحدة؟</vt:lpstr>
      <vt:lpstr>توحيد الزي</vt:lpstr>
      <vt:lpstr>لماذا الوحدة؟</vt:lpstr>
      <vt:lpstr>1. الوحدة تنمي الكنيسة (20-23) </vt:lpstr>
      <vt:lpstr>ولست أسأل من  أجل هؤلاء فقط  بل أيضاً من أجل  الذين يؤمنون بي بكلامهم  (يوحنا 17: 20)</vt:lpstr>
      <vt:lpstr>ليكون الجميع واحداً كما أنك أنت  أيها الآب في  وأنا فيك (17: 21أ)</vt:lpstr>
      <vt:lpstr>الثالوث</vt:lpstr>
      <vt:lpstr>PowerPoint Presentation</vt:lpstr>
      <vt:lpstr>مقابلة مع قائد كاثوليكي</vt:lpstr>
      <vt:lpstr>مدينة – دولة سنغافورة</vt:lpstr>
      <vt:lpstr>تعدد ثقافات • تعدد أعراق • تعدد أديان</vt:lpstr>
      <vt:lpstr>الوحدة</vt:lpstr>
      <vt:lpstr>1. الوحدة تنمي الكنيسة (20-23) </vt:lpstr>
      <vt:lpstr> 2. سنكون متحدين في السماء للأبد   لذا دعونا نبدأ بالتوافق الآن  (24)</vt:lpstr>
      <vt:lpstr>أيها الآب أريد أن هؤلاء الذين أعطيتني يكونون معي حيث أكون أنا لينظروا مجدي الذي أعطيتني لأنك أحببتني قبل إنشاء العالم (17: 24)</vt:lpstr>
      <vt:lpstr>إيجاد الإتجاهات في السماء</vt:lpstr>
      <vt:lpstr>كلية سنغافورة للكتاب المقدس</vt:lpstr>
      <vt:lpstr>مدارس كلية سنغافورة للكتاب المقدس</vt:lpstr>
      <vt:lpstr>وحدة الكنيسة</vt:lpstr>
      <vt:lpstr>ما معنى 2 كو 6: 14-7: 1؟</vt:lpstr>
      <vt:lpstr>ما معنى 2 كو 6: 14-7: 1؟</vt:lpstr>
      <vt:lpstr>ما معنى 2 كو 6: 14-7: 1؟</vt:lpstr>
      <vt:lpstr>ما معنى 2 كو 6: 14-7: 1؟</vt:lpstr>
      <vt:lpstr>World Council of Churches</vt:lpstr>
      <vt:lpstr>الوحدة</vt:lpstr>
      <vt:lpstr>1. الوحدة تنمي الكنيسة (20-23)</vt:lpstr>
      <vt:lpstr>2. سنكون متحدين  في السماء للأبد  لذا دعونا  نبدأ بالتوافق الآن (24)</vt:lpstr>
      <vt:lpstr>3. الوحدة تظره المحبة التي تجذب غير المؤمنين (25-26)</vt:lpstr>
      <vt:lpstr>أيها الآب البار إن العالم لم يعرفك أما أنا فعرفتك وهؤلاء عرفوا أنك أنت أرسلتني وعرفتهم اسمك وسأعرفهم ليكون فيهم الحب الذي أحببتني به وأكون أنا فيهم (يوحنا 17: 25-26)</vt:lpstr>
      <vt:lpstr>ولدين</vt:lpstr>
      <vt:lpstr>الوحدة</vt:lpstr>
      <vt:lpstr>الفكرة الرئيسية</vt:lpstr>
      <vt:lpstr>المهاتما غاندي (1869-1948)</vt:lpstr>
      <vt:lpstr>في الأساسيات وحدة في الثانويات حرية في كل الأشياء محبة</vt:lpstr>
      <vt:lpstr>الساق العظيمة ذات الخشب الأحمر</vt:lpstr>
      <vt:lpstr>الساق العظيمة ذات الخشب الأحمر</vt:lpstr>
      <vt:lpstr>الساق العظيمة ذات الخشب الأحمر</vt:lpstr>
      <vt:lpstr>The Great Redwood Sequoias</vt:lpstr>
      <vt:lpstr>PowerPoint Presentation</vt:lpstr>
      <vt:lpstr>PowerPoint Presentation</vt:lpstr>
      <vt:lpstr>Slides on  يوحنا 18 </vt:lpstr>
      <vt:lpstr>٢. تأتي الحياة الأبدية من خلال الإيمان بأن يسوع مات وقام من أجلك .</vt:lpstr>
      <vt:lpstr>كانت خطة الله أن يموت يسوع ويقوم مرة أخرى من أجلك. (يوحنا 18- 20).</vt:lpstr>
      <vt:lpstr>Jerusalem from the East, AD 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الكلمة في صور</vt:lpstr>
      <vt:lpstr>Slides on  يوحنا 19</vt:lpstr>
      <vt:lpstr>أسبوع الآلام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3 أنواع من الصلبان</vt:lpstr>
      <vt:lpstr>موت يسوع الكفاري</vt:lpstr>
      <vt:lpstr>جلجثة جوردون</vt:lpstr>
      <vt:lpstr>قبر البستان</vt:lpstr>
      <vt:lpstr>ما هو الأمر الجيد بخصوص        الجمعة العظيمة؟</vt:lpstr>
      <vt:lpstr>الجمعة العظيمة جيدة لأنه في هذا اليوم دفع يسوع المسيح ثمن خطيتك.</vt:lpstr>
      <vt:lpstr>Slides on  يوحنا 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عطلة نهاية أسبوع نبوية</vt:lpstr>
      <vt:lpstr>من دحرج الحجر؟</vt:lpstr>
      <vt:lpstr>ما الذي يتطلبه الأمر لتغيير بطرس اليائس؟</vt:lpstr>
      <vt:lpstr>أكفان فارغة</vt:lpstr>
      <vt:lpstr>لماذا كتب يوحنا                     عن معجزات يسوع؟</vt:lpstr>
      <vt:lpstr>الفكرة الرئيسية في يوحنا</vt:lpstr>
      <vt:lpstr>تمييز المصطلحات</vt:lpstr>
      <vt:lpstr>تمييز المصطلحات</vt:lpstr>
      <vt:lpstr>المتغيرات النصية في يوحنا 20: 31</vt:lpstr>
      <vt:lpstr>Slides on  يوحنا 21</vt:lpstr>
      <vt:lpstr>علّم يسوع قدرته لجميع الذين يؤمنون  (يوحنا 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كيف يستردنا يسوع بعد أن أفسدنا الأشياء حقًا؟</vt:lpstr>
      <vt:lpstr>بطرس النادم</vt:lpstr>
      <vt:lpstr>مخلص قائم</vt:lpstr>
      <vt:lpstr>بحر طبرية (يوحنا 21)</vt:lpstr>
      <vt:lpstr>تحركات</vt:lpstr>
      <vt:lpstr> 1. اعترف بحاجتك للمسيح حتى عندما تشعر بالأهلية (21: 1-14) </vt:lpstr>
      <vt:lpstr>هل أمسكتم شيئاً؟</vt:lpstr>
      <vt:lpstr>لا  ألقوا شباككم للجانب الأيمن  قف</vt:lpstr>
      <vt:lpstr>يوحنا : إنه الرب  بطرس يقفز</vt:lpstr>
      <vt:lpstr>ما الفكرة في هذه المعجزة؟</vt:lpstr>
      <vt:lpstr>Fish Déjà Vu</vt:lpstr>
      <vt:lpstr>هل تعترف أنك بحاجة إلى المسيح  حتى في مجال اختصاصك؟</vt:lpstr>
      <vt:lpstr> هل بعتم شيئاً؟  لا يا رب</vt:lpstr>
      <vt:lpstr>ما هو مجال اختصاصك؟</vt:lpstr>
      <vt:lpstr> 1. اعترف بحاجتك للمسيح حتى عندما تشعر بالأهلية (21: 1-14) </vt:lpstr>
      <vt:lpstr> 2. أظهر محبتك للمسيح من خلال حب البشر  (21: 15-17)</vt:lpstr>
      <vt:lpstr>أتحبني أكثر من  هؤلاء؟</vt:lpstr>
      <vt:lpstr>ثلاثة أسئلة</vt:lpstr>
      <vt:lpstr>ثلاثة استردادات</vt:lpstr>
      <vt:lpstr>ارع خرافي</vt:lpstr>
      <vt:lpstr>مسؤولية التعليم</vt:lpstr>
      <vt:lpstr>لا تطعم الأغنام الوجبات السريعة</vt:lpstr>
      <vt:lpstr>لا تستغل الأغنام</vt:lpstr>
      <vt:lpstr>ارع خرافي</vt:lpstr>
      <vt:lpstr>كيف تخرج بطرس من نفقه</vt:lpstr>
      <vt:lpstr>هل تحب الآخرين محبة غير مشروطة؟</vt:lpstr>
      <vt:lpstr>محبة الآخرين هي محبة المسيح</vt:lpstr>
      <vt:lpstr>تصنيفات المواهب (1 بطرس 4: 11)</vt:lpstr>
      <vt:lpstr> 1. اعترف بحاجتك للمسيح حتى عندما تشعر بالأهلية (21: 1-14) </vt:lpstr>
      <vt:lpstr> 2. أظهر محبتك للمسيح من خلال حب البشر  (21: 15-17)</vt:lpstr>
      <vt:lpstr>3. لا تقلق بخصوص خطة المسيح للآخرين (21: 18-23)</vt:lpstr>
      <vt:lpstr>ولكن متى شخت فإنك تمد يدك وآخر يمنطقك ويحملك حيث لا تشاء (يو 21: 18)</vt:lpstr>
      <vt:lpstr>قال ليسوع يا رب و هذا ما له  (يوحنا 21: 21)</vt:lpstr>
      <vt:lpstr>قال له يسوع إن كنت أشاء أنه يبقى حتى أجيء  فماذا لك اتبعني أنت (يوحنا 21: 22)</vt:lpstr>
      <vt:lpstr>يأمرنا يسوع أيضاً  أن لا نسأل  عن دعوته للآخرين </vt:lpstr>
      <vt:lpstr>كيف يستردنا يسوع؟</vt:lpstr>
      <vt:lpstr> يستردنا يسوع إلى الدعوة  التي لديه لنا</vt:lpstr>
      <vt:lpstr>كيف تجد الدعوة التي لديه لحياتك؟</vt:lpstr>
      <vt:lpstr> 1. اعترف بحاجتك للمسيح حتى عندما تشعر بالأهلية (21: 1-14) </vt:lpstr>
      <vt:lpstr> 2. أظهر محبتك للمسيح من خلال حب البشر  (21: 15-17)</vt:lpstr>
      <vt:lpstr>3. لا تقلق بخصوص خطة المسيح للآخرين (21: 18-23)</vt:lpstr>
      <vt:lpstr>خلاصة يوحنا (21: 24-25)</vt:lpstr>
      <vt:lpstr>آمن بيسوع</vt:lpstr>
      <vt:lpstr>المتغيرات النصية في يوحنا 20: 31</vt:lpstr>
      <vt:lpstr>اتبعني</vt:lpstr>
      <vt:lpstr>كيف تحصل على الحياة الأبدية؟</vt:lpstr>
      <vt:lpstr>١. استجابات الحياة الأبدية في يسوع بشكل متباين .</vt:lpstr>
      <vt:lpstr>٢. تأتي الحياة الأبدية من خلال الإيمان بأن يسوع مات وقام من أجلك .</vt:lpstr>
      <vt:lpstr>الفكرة الرئيسية</vt:lpstr>
      <vt:lpstr>القانون الإلهي</vt:lpstr>
      <vt:lpstr>Jesus rose to give you new life!</vt:lpstr>
      <vt:lpstr>كيف يمكنك التعرف عليه؟</vt:lpstr>
      <vt:lpstr>Black</vt:lpstr>
      <vt:lpstr>وعظ العهد الجديد • BibleStudyDownloads.org</vt:lpstr>
      <vt:lpstr>الوسائل والغاية</vt:lpstr>
      <vt:lpstr>هيكلية إنجيل يوحنا</vt:lpstr>
      <vt:lpstr>هيكلية إنجيل يوحنا</vt:lpstr>
      <vt:lpstr>هيكلية إنجيل يوحنا</vt:lpstr>
      <vt:lpstr>هيكلية إنجيل يوحنا</vt:lpstr>
      <vt:lpstr>هيكلية إنجيل يوحنا</vt:lpstr>
      <vt:lpstr>إعلان بالكلمات والأعمال</vt:lpstr>
      <vt:lpstr>المعجزات التسعة: تعليم وتطبيق         الحياة الأبدية </vt:lpstr>
      <vt:lpstr>المعجزات التسعة: تعليم وتطبيق         الحياة الأبدية </vt:lpstr>
      <vt:lpstr>المعجزات التسعة: تعليم وتطبيق         الحياة الأبدية </vt:lpstr>
      <vt:lpstr>المعجزات التسعة: تعليم وتطبيق         الحياة الأبدية </vt:lpstr>
      <vt:lpstr>PowerPoint Presentation</vt:lpstr>
      <vt:lpstr>هأنذا يا رب</vt:lpstr>
      <vt:lpstr>هأنذا يارب</vt:lpstr>
      <vt:lpstr>هأنذا يا رب</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514</cp:revision>
  <dcterms:created xsi:type="dcterms:W3CDTF">2010-03-08T05:49:12Z</dcterms:created>
  <dcterms:modified xsi:type="dcterms:W3CDTF">2025-04-12T10:13:58Z</dcterms:modified>
</cp:coreProperties>
</file>